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photoAlbum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4391F2-BC63-5A5B-4182-1319FD0A4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1C7B903-2246-CBDF-A12F-60B3E1649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59AA9D-726A-DB48-CA38-10F2AC2CA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8477-AAD1-4F07-AD4F-D1993CE89502}" type="datetimeFigureOut">
              <a:rPr lang="it-IT" smtClean="0"/>
              <a:t>23/08/2023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EC03D0-AE0C-8CC9-91FF-E1BE224C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23CBA4-8E11-F093-83AF-82DD8567B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841-845E-4105-860D-DFF33F581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25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BD66CA-8C7C-3640-28F6-6B51EA4D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FDD74AA-EA87-30CC-99F0-D419E96F7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93E51D-9F21-BFD8-DC1E-F16401DBE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8477-AAD1-4F07-AD4F-D1993CE89502}" type="datetimeFigureOut">
              <a:rPr lang="it-IT" smtClean="0"/>
              <a:t>23/08/2023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6332EF-2A90-073D-6D25-9478F4C10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47E3C8-5011-2467-D66F-99D1E4C3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841-845E-4105-860D-DFF33F581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016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EF22E7E-019D-204D-5069-1418D5BB9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BD81CC-4A8A-1C95-AF70-2759B3D0D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50C445-8167-0E0F-968E-A3B1C2C24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8477-AAD1-4F07-AD4F-D1993CE89502}" type="datetimeFigureOut">
              <a:rPr lang="it-IT" smtClean="0"/>
              <a:t>23/08/2023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875E50-9A28-9D2A-072F-5714C4649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076B29-D198-6CCF-66E5-8898F395E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841-845E-4105-860D-DFF33F581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40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A7D4CF-960F-B8D8-B811-336D3D822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66941C-1CFE-6491-9738-3BA7A6C49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6A8B2D-0E3F-8715-2225-C6D50B1F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8477-AAD1-4F07-AD4F-D1993CE89502}" type="datetimeFigureOut">
              <a:rPr lang="it-IT" smtClean="0"/>
              <a:t>23/08/2023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82A8D7-9D21-31B9-0CD6-6FE0C5CFA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9A9B61-18D7-FB36-6717-E22D5AB4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841-845E-4105-860D-DFF33F581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67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4526D9-BAB3-A4FE-D481-01723557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FFFF175-87E2-36A4-8886-F75BB9E96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870651-1D79-8CB8-4A10-3D208246B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8477-AAD1-4F07-AD4F-D1993CE89502}" type="datetimeFigureOut">
              <a:rPr lang="it-IT" smtClean="0"/>
              <a:t>23/08/2023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BE4296-47F4-77BD-4920-5B2890020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41240C-5262-730B-6D48-1F9C1437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841-845E-4105-860D-DFF33F581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548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8F0A5E-508B-AE8D-EAC8-FF2CACBEE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AA2B11-8305-CC10-3F66-CA1BD64764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9E0F5CC-A3AE-C73A-66E0-7FE398317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49012C5-EA2A-3567-2360-EAEE0B5FF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8477-AAD1-4F07-AD4F-D1993CE89502}" type="datetimeFigureOut">
              <a:rPr lang="it-IT" smtClean="0"/>
              <a:t>23/08/2023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18742F-93DE-E961-C01D-4F4B2400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AA69B1D-78C3-213F-9A4F-0BD8D1072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841-845E-4105-860D-DFF33F581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548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B5F8C0-0718-C062-EBFA-D48693B0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119E2E-B202-2EC0-DA44-372281A02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A37496-F4FD-41C4-18DA-7B22E54E0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25E627C-11B7-58B1-C932-D07B37413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1B3EA6B-4226-0057-12E4-462E598779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CF2A3B3-83DD-1665-22D1-C646800E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8477-AAD1-4F07-AD4F-D1993CE89502}" type="datetimeFigureOut">
              <a:rPr lang="it-IT" smtClean="0"/>
              <a:t>23/08/2023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AA19284-C422-DAE4-5673-A1D9242E2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EA4ABB9-F49E-8A2F-D65E-65C7AC686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841-845E-4105-860D-DFF33F581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82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3E2245-F279-68D4-FCA9-C42CBC7E4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5C0E755-CCF5-C76D-03F3-AE08E65AD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8477-AAD1-4F07-AD4F-D1993CE89502}" type="datetimeFigureOut">
              <a:rPr lang="it-IT" smtClean="0"/>
              <a:t>23/08/2023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E71D462-0BC1-D76F-2916-CD402AAB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A1824BC-D9EF-A592-D5AB-C4F4AD345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841-845E-4105-860D-DFF33F581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69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22D1056-AF01-572D-6984-9F62825B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8477-AAD1-4F07-AD4F-D1993CE89502}" type="datetimeFigureOut">
              <a:rPr lang="it-IT" smtClean="0"/>
              <a:t>23/08/2023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C20AB87-1913-2948-88CD-FBD0954D6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ADBBC1-653A-A750-8C25-BFBB7946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841-845E-4105-860D-DFF33F581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004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5C2E19-8C7D-CB01-0A6E-D7AF56FC0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4AFDEE-3D01-53EE-5F49-983294540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5A179-9060-72BB-3F5E-099840C92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31D808-5C45-05FD-E94E-7E1BD4E14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8477-AAD1-4F07-AD4F-D1993CE89502}" type="datetimeFigureOut">
              <a:rPr lang="it-IT" smtClean="0"/>
              <a:t>23/08/2023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E331FD-2466-A95C-9A6E-917FC55A8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3F600B0-B9F5-26B0-5E64-BCBCB7A2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841-845E-4105-860D-DFF33F581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146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763FCF-9B1D-D64F-25F9-A7DFBF9E3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2B4BDE1-3F69-DA01-678B-30B2664853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205485D-E266-337A-0D48-FDFD9C6DD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13EF82-1430-A456-E0F6-ECC3FD71E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8477-AAD1-4F07-AD4F-D1993CE89502}" type="datetimeFigureOut">
              <a:rPr lang="it-IT" smtClean="0"/>
              <a:t>23/08/2023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EACE46-406C-0780-84B0-5FC2E019A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91D32C9-AFE4-6B2C-21F9-ADE8BBF2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841-845E-4105-860D-DFF33F581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132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7A75E1C-71D6-B2A0-A01D-98E598DA8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29DD911-F465-9604-8B0A-C4072C5D4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388662-8CB5-E560-C12C-CB22B56C0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C8477-AAD1-4F07-AD4F-D1993CE89502}" type="datetimeFigureOut">
              <a:rPr lang="it-IT" smtClean="0"/>
              <a:t>23/08/2023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94C9F1-834B-4686-F0E8-18B0B1021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2F939A-1EDE-E34E-FAFF-3E28AAF5B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2841-845E-4105-860D-DFF33F581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050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87E2CC-2DA0-E7EC-7170-F1676959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1767"/>
            <a:ext cx="9144000" cy="543652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it-IT" dirty="0"/>
            </a:br>
            <a:r>
              <a:rPr lang="it-IT" sz="6700" b="1" dirty="0">
                <a:latin typeface="Academy Engraved LET" pitchFamily="2" charset="0"/>
              </a:rPr>
              <a:t>Don Maurizio</a:t>
            </a:r>
            <a:br>
              <a:rPr lang="it-IT" dirty="0"/>
            </a:br>
            <a:r>
              <a:rPr lang="it-IT" dirty="0">
                <a:latin typeface="Academy Engraved LET" pitchFamily="2" charset="0"/>
              </a:rPr>
              <a:t>Visita alle comunità del </a:t>
            </a:r>
            <a:br>
              <a:rPr lang="it-IT" dirty="0">
                <a:latin typeface="Academy Engraved LET" pitchFamily="2" charset="0"/>
              </a:rPr>
            </a:br>
            <a:r>
              <a:rPr lang="it-IT" dirty="0">
                <a:latin typeface="Academy Engraved LET" pitchFamily="2" charset="0"/>
              </a:rPr>
              <a:t>Rio CURICURIARI</a:t>
            </a:r>
            <a:br>
              <a:rPr lang="it-IT" dirty="0">
                <a:latin typeface="Academy Engraved LET" pitchFamily="2" charset="0"/>
              </a:rPr>
            </a:br>
            <a:r>
              <a:rPr lang="it-IT" dirty="0">
                <a:latin typeface="Academy Engraved LET" pitchFamily="2" charset="0"/>
              </a:rPr>
              <a:t>13 Agosto 2023</a:t>
            </a:r>
          </a:p>
        </p:txBody>
      </p:sp>
    </p:spTree>
    <p:extLst>
      <p:ext uri="{BB962C8B-B14F-4D97-AF65-F5344CB8AC3E}">
        <p14:creationId xmlns:p14="http://schemas.microsoft.com/office/powerpoint/2010/main" val="186437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9f25a0d9-d0b0-4755-8e57-37590f289729">
            <a:extLst>
              <a:ext uri="{FF2B5EF4-FFF2-40B4-BE49-F238E27FC236}">
                <a16:creationId xmlns:a16="http://schemas.microsoft.com/office/drawing/2014/main" id="{D351299B-5AF4-8CF8-C84C-F7D43FD3E9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40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85b99f0d-8f77-4a74-a395-67d9fdd38e7f">
            <a:extLst>
              <a:ext uri="{FF2B5EF4-FFF2-40B4-BE49-F238E27FC236}">
                <a16:creationId xmlns:a16="http://schemas.microsoft.com/office/drawing/2014/main" id="{EEC10CEC-9C5A-1E7C-9F02-D6404F204D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8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3785c76f-ddba-4156-b529-bdbc852bbd8f">
            <a:extLst>
              <a:ext uri="{FF2B5EF4-FFF2-40B4-BE49-F238E27FC236}">
                <a16:creationId xmlns:a16="http://schemas.microsoft.com/office/drawing/2014/main" id="{A9FA58E6-CF01-9354-FF52-9533F5F594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94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4180d8c3-b71f-4afc-8915-25ad9b5f40b0">
            <a:extLst>
              <a:ext uri="{FF2B5EF4-FFF2-40B4-BE49-F238E27FC236}">
                <a16:creationId xmlns:a16="http://schemas.microsoft.com/office/drawing/2014/main" id="{92883FBC-1BCF-8EEB-682E-A7D4AEE938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51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82251ec0-415c-4063-b044-cff72e906b33">
            <a:extLst>
              <a:ext uri="{FF2B5EF4-FFF2-40B4-BE49-F238E27FC236}">
                <a16:creationId xmlns:a16="http://schemas.microsoft.com/office/drawing/2014/main" id="{0532A176-2BBE-70FB-BDB4-BC3109497A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9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55eabfa-d3c3-451c-9a6c-9236fb212e8c">
            <a:extLst>
              <a:ext uri="{FF2B5EF4-FFF2-40B4-BE49-F238E27FC236}">
                <a16:creationId xmlns:a16="http://schemas.microsoft.com/office/drawing/2014/main" id="{81CCAE95-7895-924E-1934-DC27C530C3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92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116bb05-94ff-43cf-8d18-25e8a2768337">
            <a:extLst>
              <a:ext uri="{FF2B5EF4-FFF2-40B4-BE49-F238E27FC236}">
                <a16:creationId xmlns:a16="http://schemas.microsoft.com/office/drawing/2014/main" id="{1AB3079A-D127-210F-7A9A-9DA52219EB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3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df279ba-b6c9-4424-99e8-aa522315b638">
            <a:extLst>
              <a:ext uri="{FF2B5EF4-FFF2-40B4-BE49-F238E27FC236}">
                <a16:creationId xmlns:a16="http://schemas.microsoft.com/office/drawing/2014/main" id="{FD3C2D97-C668-D107-C95E-CF954B8018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3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b4778c75-e42e-445f-b2ee-549db6190411">
            <a:extLst>
              <a:ext uri="{FF2B5EF4-FFF2-40B4-BE49-F238E27FC236}">
                <a16:creationId xmlns:a16="http://schemas.microsoft.com/office/drawing/2014/main" id="{6AE3D0C1-A40C-3254-BC16-1A87333951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58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bfb3bab5-1ead-4257-878e-f13845bd147f">
            <a:extLst>
              <a:ext uri="{FF2B5EF4-FFF2-40B4-BE49-F238E27FC236}">
                <a16:creationId xmlns:a16="http://schemas.microsoft.com/office/drawing/2014/main" id="{89342329-B6A7-BAC5-DBD8-03E523810F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7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1e935f3f-ccb1-4291-a2aa-f9992a9e0d55">
            <a:extLst>
              <a:ext uri="{FF2B5EF4-FFF2-40B4-BE49-F238E27FC236}">
                <a16:creationId xmlns:a16="http://schemas.microsoft.com/office/drawing/2014/main" id="{F9962346-1D65-6555-1FAF-1FD8D6E60C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55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8ddca0f-3195-4709-a17e-8a1e6397277d">
            <a:extLst>
              <a:ext uri="{FF2B5EF4-FFF2-40B4-BE49-F238E27FC236}">
                <a16:creationId xmlns:a16="http://schemas.microsoft.com/office/drawing/2014/main" id="{DA73F81C-24B5-62F9-9662-C59B699952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9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77a747d-3b42-4b2b-a449-267025dd053b">
            <a:extLst>
              <a:ext uri="{FF2B5EF4-FFF2-40B4-BE49-F238E27FC236}">
                <a16:creationId xmlns:a16="http://schemas.microsoft.com/office/drawing/2014/main" id="{849B4389-D1D3-E237-74FB-33EAD206B6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9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0b3d532-94e5-49f4-87a4-4a1e29f164ac">
            <a:extLst>
              <a:ext uri="{FF2B5EF4-FFF2-40B4-BE49-F238E27FC236}">
                <a16:creationId xmlns:a16="http://schemas.microsoft.com/office/drawing/2014/main" id="{B8434337-EC14-C17D-DDDB-E4DB656429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68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6e432d9-5cbc-4091-bcbe-b8fde5dde212">
            <a:extLst>
              <a:ext uri="{FF2B5EF4-FFF2-40B4-BE49-F238E27FC236}">
                <a16:creationId xmlns:a16="http://schemas.microsoft.com/office/drawing/2014/main" id="{47924910-7D9C-17F1-AEC1-254DD7F557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56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ea9d49f1-a34f-4ba0-be89-e184b710c5a5">
            <a:extLst>
              <a:ext uri="{FF2B5EF4-FFF2-40B4-BE49-F238E27FC236}">
                <a16:creationId xmlns:a16="http://schemas.microsoft.com/office/drawing/2014/main" id="{F5BE6B68-8B0C-1078-A7DA-7F927728CF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66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ea16014f-8cad-4e3c-b056-31458ae4f5a3">
            <a:extLst>
              <a:ext uri="{FF2B5EF4-FFF2-40B4-BE49-F238E27FC236}">
                <a16:creationId xmlns:a16="http://schemas.microsoft.com/office/drawing/2014/main" id="{54F02251-50A2-E949-65E4-BB64CCFDA5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73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a4c5124-9642-4686-b74d-ad693ea0ee85">
            <a:extLst>
              <a:ext uri="{FF2B5EF4-FFF2-40B4-BE49-F238E27FC236}">
                <a16:creationId xmlns:a16="http://schemas.microsoft.com/office/drawing/2014/main" id="{50233995-1BE6-688F-05AA-912056C9B8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26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a577f9d-4af8-4126-8e22-fb9ce0819d48">
            <a:extLst>
              <a:ext uri="{FF2B5EF4-FFF2-40B4-BE49-F238E27FC236}">
                <a16:creationId xmlns:a16="http://schemas.microsoft.com/office/drawing/2014/main" id="{0D46B85A-EC53-26B4-5693-36EC7E8EBF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3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3e6f8b05-49a4-457d-9d7f-f2b486732403">
            <a:extLst>
              <a:ext uri="{FF2B5EF4-FFF2-40B4-BE49-F238E27FC236}">
                <a16:creationId xmlns:a16="http://schemas.microsoft.com/office/drawing/2014/main" id="{BF8B4222-556E-5472-211E-5876EBA5BD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61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05a7b6ed-12ad-477d-84d5-ed08f4adf5db">
            <a:extLst>
              <a:ext uri="{FF2B5EF4-FFF2-40B4-BE49-F238E27FC236}">
                <a16:creationId xmlns:a16="http://schemas.microsoft.com/office/drawing/2014/main" id="{F074F95E-ECAD-0115-4A88-7064F19CEA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48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5f1db34c-96e4-41ff-b7a3-1da85d41603c">
            <a:extLst>
              <a:ext uri="{FF2B5EF4-FFF2-40B4-BE49-F238E27FC236}">
                <a16:creationId xmlns:a16="http://schemas.microsoft.com/office/drawing/2014/main" id="{1FBD28CB-2143-4710-A854-C2976DEE09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25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6d86b119-84f5-4af7-a25d-d0675ae7aa2e">
            <a:extLst>
              <a:ext uri="{FF2B5EF4-FFF2-40B4-BE49-F238E27FC236}">
                <a16:creationId xmlns:a16="http://schemas.microsoft.com/office/drawing/2014/main" id="{7FC67B94-7660-A2C1-7968-0B42AEFB6E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33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7ab2b6f7-785b-4f92-a6d4-164648ac0dac">
            <a:extLst>
              <a:ext uri="{FF2B5EF4-FFF2-40B4-BE49-F238E27FC236}">
                <a16:creationId xmlns:a16="http://schemas.microsoft.com/office/drawing/2014/main" id="{E8F9F1BB-DE3D-F9DD-76ED-CA1479E493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98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7cd5796a-eab4-4f97-9a02-35ddc5976c48">
            <a:extLst>
              <a:ext uri="{FF2B5EF4-FFF2-40B4-BE49-F238E27FC236}">
                <a16:creationId xmlns:a16="http://schemas.microsoft.com/office/drawing/2014/main" id="{BC8171C8-3C3C-3665-5CE1-E82CF97F25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2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08f12a85-d419-435c-92a8-34d96426be97">
            <a:extLst>
              <a:ext uri="{FF2B5EF4-FFF2-40B4-BE49-F238E27FC236}">
                <a16:creationId xmlns:a16="http://schemas.microsoft.com/office/drawing/2014/main" id="{F1132ABC-53B4-0BB7-B9DE-E52D2B08C2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108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</Words>
  <Application>Microsoft Office PowerPoint</Application>
  <PresentationFormat>Widescreen</PresentationFormat>
  <Paragraphs>1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2" baseType="lpstr">
      <vt:lpstr>Academy Engraved LET</vt:lpstr>
      <vt:lpstr>Arial</vt:lpstr>
      <vt:lpstr>Calibri</vt:lpstr>
      <vt:lpstr>Calibri Light</vt:lpstr>
      <vt:lpstr>Tema di Office</vt:lpstr>
      <vt:lpstr> Don Maurizio Visita alle comunità del  Rio CURICURIARI 13 Agosto 2023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Don Maurizio Visita alle comunità del  Rio CURICURIARI 13 Agosto 2023</dc:title>
  <dc:creator>Giulia</dc:creator>
  <cp:lastModifiedBy>Giulia</cp:lastModifiedBy>
  <cp:revision>1</cp:revision>
  <dcterms:created xsi:type="dcterms:W3CDTF">2023-08-23T14:25:44Z</dcterms:created>
  <dcterms:modified xsi:type="dcterms:W3CDTF">2023-08-23T14:31:55Z</dcterms:modified>
</cp:coreProperties>
</file>