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2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0D49AB-35C1-2A2C-25CC-FC86C87D2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DC02EF-AE42-B895-5577-8ABBE61D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31ED25-3E95-B27E-A531-6C532D06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F4ED-F689-47B5-9CD2-8E47EC5F8B59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E16B29-D5F2-A9C3-AD3C-73F5D421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6AE124-AC89-94E8-0B66-C779EC3EC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9F2B-3B53-4481-B82F-B00093056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364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C26CF0-3F2E-67D0-6AE8-728B667E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34A9A25-AD16-2C4B-D210-7FDC8D6E0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F53886-3E19-C0B5-439A-CB0C897A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F4ED-F689-47B5-9CD2-8E47EC5F8B59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28D709-2492-4562-1524-DBF78C8B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8B01BC-4915-D6AA-7437-CB416D787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9F2B-3B53-4481-B82F-B00093056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670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3FF82B0-A208-15A0-06CF-91E759B76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B20AA3-861F-87CA-A5D7-0827781A1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369DB2-D271-22AF-5DC9-C7690E96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F4ED-F689-47B5-9CD2-8E47EC5F8B59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4E0A54-3C47-8BE0-D8B1-7CC0853B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351870-7148-1623-6127-A845B2AB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9F2B-3B53-4481-B82F-B00093056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62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7C4C98-F1AF-938A-E749-2F1BB36B0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87EB8D-15CA-D275-D0B0-7EE100F89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87848C-242E-DBA5-E325-59DD4598E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F4ED-F689-47B5-9CD2-8E47EC5F8B59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7F492B-FB0F-2534-7A67-BA23785F2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3DB615-A54E-EEE7-70AF-5C3031D3A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9F2B-3B53-4481-B82F-B00093056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07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0C1D16-FE2F-AF58-E436-070DC891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905FD82-D6D7-706F-5D15-C9E8A836A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531709-10E0-3098-1DDD-A5146479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F4ED-F689-47B5-9CD2-8E47EC5F8B59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5CB310-DE65-E7CA-5A0C-8B5F3CCB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FB09A0-12A4-06CA-4169-EA0912D1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9F2B-3B53-4481-B82F-B00093056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55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23FCB-6EBA-DB07-C7AE-18FDDD4E5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DA4577-0FFF-8526-6C52-935C6E014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7B4BE84-6492-C90C-147D-48FB4EB98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4E0979-CE47-E7B9-C9FB-CCDFB2840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F4ED-F689-47B5-9CD2-8E47EC5F8B59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1D7CE3-5C2E-97AB-52B7-023F47CB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CA914C-B65B-3FA4-F834-182483062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9F2B-3B53-4481-B82F-B00093056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039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E5029C-5DA3-B31A-8E30-07031E542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885F27-6532-5546-3C80-A16F65638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3338169-D739-6A53-4CFC-9B7079D6E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5C58EE4-AB9F-A2CF-08F3-63F5077A9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539708-8F7A-B0EA-3F2E-041653CA98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2B4A6C7-07BC-2FC9-5996-826B7933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F4ED-F689-47B5-9CD2-8E47EC5F8B59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095FB85-AA27-0833-02CE-12BBB2BC4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1941F45-158A-9F66-87EB-9A3ED3699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9F2B-3B53-4481-B82F-B00093056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38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A1FDC5-654E-A9B0-B7E3-2EDFACFD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1D4B7E5-DCE3-F7FE-A23C-BE58C48C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F4ED-F689-47B5-9CD2-8E47EC5F8B59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ACAFA2-4F36-F4D6-7AFE-2EA4211C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60F32D6-4988-38AF-96F5-B4FC69A4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9F2B-3B53-4481-B82F-B00093056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202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B78AFC2-91A7-B442-8449-069CF517D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F4ED-F689-47B5-9CD2-8E47EC5F8B59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D342DE2-8F29-3287-F73C-AB1BB806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EEE259-3D45-7C96-2F66-0A5A4A57F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9F2B-3B53-4481-B82F-B00093056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738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B9428B-3A00-C595-809C-C9A1FDA30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E77FB1-4089-1FBB-58DE-5F064C052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98CA9F-65D6-3DC1-E7F3-365C7B66C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F349AC-96B1-6E60-BF54-76283DD15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F4ED-F689-47B5-9CD2-8E47EC5F8B59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C92BA4-67B0-9520-6040-7EE487FC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812F3B-3440-3AFB-6C80-6D450E314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9F2B-3B53-4481-B82F-B00093056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3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18A550-B913-8DF2-3147-84A895715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9177C8F-C00E-BFFC-640D-63F0A56F3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907D2CE-BEDF-95B6-3988-CBA81B156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716C45-FF66-E9BA-C890-BCE59D1E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6F4ED-F689-47B5-9CD2-8E47EC5F8B59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4774C3-F0BC-E154-9E92-4E1D4393C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F94C27-ECB7-E7A0-EDEB-1C261DA8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9F2B-3B53-4481-B82F-B00093056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72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13C13DE-8630-05E3-7C29-101CD23A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E1C64C-6318-EA25-1163-1CE5B0943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0D8272-265A-8219-66A2-3E2B4505B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6F4ED-F689-47B5-9CD2-8E47EC5F8B59}" type="datetimeFigureOut">
              <a:rPr lang="it-IT" smtClean="0"/>
              <a:t>30/09/2023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2F8AD2-33CF-8511-07D6-11EE0958E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0AF6A7-C5E8-EE62-6DA9-B06EA3A9B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69F2B-3B53-4481-B82F-B00093056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4208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9" name="Immagine 8" descr="Immagine che contiene testo, persona, vestiti, schermata&#10;&#10;Descrizione generata automaticamente">
            <a:extLst>
              <a:ext uri="{FF2B5EF4-FFF2-40B4-BE49-F238E27FC236}">
                <a16:creationId xmlns:a16="http://schemas.microsoft.com/office/drawing/2014/main" id="{D4B8357D-717D-5999-7875-DE31F1B69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8" b="13676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50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20230918223547_IMG_3304">
            <a:extLst>
              <a:ext uri="{FF2B5EF4-FFF2-40B4-BE49-F238E27FC236}">
                <a16:creationId xmlns:a16="http://schemas.microsoft.com/office/drawing/2014/main" id="{4F50BA1E-EDFC-3396-5BEF-5B4897CD278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3" b="8171"/>
          <a:stretch/>
        </p:blipFill>
        <p:spPr>
          <a:xfrm>
            <a:off x="20" y="760607"/>
            <a:ext cx="12191979" cy="6110645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0" cy="760606"/>
          </a:xfrm>
          <a:prstGeom prst="rect">
            <a:avLst/>
          </a:prstGeom>
          <a:ln>
            <a:noFill/>
          </a:ln>
          <a:effectLst>
            <a:outerShdw blurRad="266700" dist="88900" dir="5460000" sx="94000" sy="94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67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20230918223628_IMG_3309">
            <a:extLst>
              <a:ext uri="{FF2B5EF4-FFF2-40B4-BE49-F238E27FC236}">
                <a16:creationId xmlns:a16="http://schemas.microsoft.com/office/drawing/2014/main" id="{62BF43F4-2B54-7596-943D-3F5B3804D48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1" b="7663"/>
          <a:stretch/>
        </p:blipFill>
        <p:spPr>
          <a:xfrm>
            <a:off x="20" y="760607"/>
            <a:ext cx="12191979" cy="6110645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0" cy="760606"/>
          </a:xfrm>
          <a:prstGeom prst="rect">
            <a:avLst/>
          </a:prstGeom>
          <a:ln>
            <a:noFill/>
          </a:ln>
          <a:effectLst>
            <a:outerShdw blurRad="266700" dist="88900" dir="5460000" sx="94000" sy="94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49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f8ae2997-547c-4d04-8c76-248babed1ac6">
            <a:extLst>
              <a:ext uri="{FF2B5EF4-FFF2-40B4-BE49-F238E27FC236}">
                <a16:creationId xmlns:a16="http://schemas.microsoft.com/office/drawing/2014/main" id="{9ABA8682-3781-9C77-DDE1-6AE292000D6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4" b="8355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4668A7-C1AF-0EFA-E45B-374CCD693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D86487-95D6-F07B-D710-E6CA159D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551488" y="1553578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0715E74-E09B-FEE8-2361-93B1D6897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601441" y="6064350"/>
            <a:ext cx="1531574" cy="58399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 descr="20230918193719_IMG_3260">
            <a:extLst>
              <a:ext uri="{FF2B5EF4-FFF2-40B4-BE49-F238E27FC236}">
                <a16:creationId xmlns:a16="http://schemas.microsoft.com/office/drawing/2014/main" id="{4934517B-39B2-E232-4928-94E9E7F69AA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r="7373" b="-1"/>
          <a:stretch/>
        </p:blipFill>
        <p:spPr>
          <a:xfrm>
            <a:off x="1871076" y="10"/>
            <a:ext cx="8758851" cy="6857990"/>
          </a:xfrm>
          <a:custGeom>
            <a:avLst/>
            <a:gdLst/>
            <a:ahLst/>
            <a:cxnLst/>
            <a:rect l="l" t="t" r="r" b="b"/>
            <a:pathLst>
              <a:path w="8758851" h="6858000">
                <a:moveTo>
                  <a:pt x="1569440" y="0"/>
                </a:moveTo>
                <a:lnTo>
                  <a:pt x="7269410" y="0"/>
                </a:lnTo>
                <a:lnTo>
                  <a:pt x="7397000" y="122279"/>
                </a:lnTo>
                <a:cubicBezTo>
                  <a:pt x="7684956" y="409657"/>
                  <a:pt x="7989393" y="775792"/>
                  <a:pt x="8103084" y="923266"/>
                </a:cubicBezTo>
                <a:cubicBezTo>
                  <a:pt x="8447482" y="1232109"/>
                  <a:pt x="8851628" y="3075694"/>
                  <a:pt x="8739895" y="4050265"/>
                </a:cubicBezTo>
                <a:cubicBezTo>
                  <a:pt x="8628162" y="5024835"/>
                  <a:pt x="8133000" y="6212939"/>
                  <a:pt x="7432686" y="6770689"/>
                </a:cubicBezTo>
                <a:cubicBezTo>
                  <a:pt x="7424855" y="6776635"/>
                  <a:pt x="7394377" y="6798437"/>
                  <a:pt x="7349745" y="6830147"/>
                </a:cubicBezTo>
                <a:lnTo>
                  <a:pt x="7310490" y="6858000"/>
                </a:lnTo>
                <a:lnTo>
                  <a:pt x="1443025" y="6858000"/>
                </a:lnTo>
                <a:lnTo>
                  <a:pt x="1157316" y="6707473"/>
                </a:lnTo>
                <a:cubicBezTo>
                  <a:pt x="503653" y="6004374"/>
                  <a:pt x="273812" y="4974051"/>
                  <a:pt x="0" y="4039924"/>
                </a:cubicBezTo>
                <a:cubicBezTo>
                  <a:pt x="37464" y="2728801"/>
                  <a:pt x="467988" y="1030256"/>
                  <a:pt x="848551" y="619481"/>
                </a:cubicBezTo>
                <a:cubicBezTo>
                  <a:pt x="996479" y="463520"/>
                  <a:pt x="1221009" y="261562"/>
                  <a:pt x="1494925" y="53664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5165BFA-E66E-63B6-EB60-90C08779F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691342" flipH="1">
            <a:off x="10377328" y="-226640"/>
            <a:ext cx="1284318" cy="1937410"/>
          </a:xfrm>
          <a:custGeom>
            <a:avLst/>
            <a:gdLst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99666 w 1914334"/>
              <a:gd name="connsiteY28" fmla="*/ 437421 h 2986466"/>
              <a:gd name="connsiteX29" fmla="*/ 685894 w 1914334"/>
              <a:gd name="connsiteY29" fmla="*/ 678417 h 2986466"/>
              <a:gd name="connsiteX30" fmla="*/ 508792 w 1914334"/>
              <a:gd name="connsiteY30" fmla="*/ 1006120 h 2986466"/>
              <a:gd name="connsiteX31" fmla="*/ 511266 w 1914334"/>
              <a:gd name="connsiteY31" fmla="*/ 1050185 h 2986466"/>
              <a:gd name="connsiteX32" fmla="*/ 930004 w 1914334"/>
              <a:gd name="connsiteY32" fmla="*/ 813729 h 2986466"/>
              <a:gd name="connsiteX33" fmla="*/ 1422398 w 1914334"/>
              <a:gd name="connsiteY33" fmla="*/ 701643 h 2986466"/>
              <a:gd name="connsiteX34" fmla="*/ 1435000 w 1914334"/>
              <a:gd name="connsiteY34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528062 w 1914334"/>
              <a:gd name="connsiteY4" fmla="*/ 1632245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528062 w 1914334"/>
              <a:gd name="connsiteY4" fmla="*/ 1632245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73669 w 1953003"/>
              <a:gd name="connsiteY0" fmla="*/ 708401 h 2986134"/>
              <a:gd name="connsiteX1" fmla="*/ 1411076 w 1953003"/>
              <a:gd name="connsiteY1" fmla="*/ 919813 h 2986134"/>
              <a:gd name="connsiteX2" fmla="*/ 1189873 w 1953003"/>
              <a:gd name="connsiteY2" fmla="*/ 1213129 h 2986134"/>
              <a:gd name="connsiteX3" fmla="*/ 908992 w 1953003"/>
              <a:gd name="connsiteY3" fmla="*/ 1450576 h 2986134"/>
              <a:gd name="connsiteX4" fmla="*/ 566731 w 1953003"/>
              <a:gd name="connsiteY4" fmla="*/ 1632245 h 2986134"/>
              <a:gd name="connsiteX5" fmla="*/ 737079 w 1953003"/>
              <a:gd name="connsiteY5" fmla="*/ 1653421 h 2986134"/>
              <a:gd name="connsiteX6" fmla="*/ 1274693 w 1953003"/>
              <a:gd name="connsiteY6" fmla="*/ 1655250 h 2986134"/>
              <a:gd name="connsiteX7" fmla="*/ 1674785 w 1953003"/>
              <a:gd name="connsiteY7" fmla="*/ 1749816 h 2986134"/>
              <a:gd name="connsiteX8" fmla="*/ 1932074 w 1953003"/>
              <a:gd name="connsiteY8" fmla="*/ 1866208 h 2986134"/>
              <a:gd name="connsiteX9" fmla="*/ 1905948 w 1953003"/>
              <a:gd name="connsiteY9" fmla="*/ 1943962 h 2986134"/>
              <a:gd name="connsiteX10" fmla="*/ 1652961 w 1953003"/>
              <a:gd name="connsiteY10" fmla="*/ 2106263 h 2986134"/>
              <a:gd name="connsiteX11" fmla="*/ 1252869 w 1953003"/>
              <a:gd name="connsiteY11" fmla="*/ 2208104 h 2986134"/>
              <a:gd name="connsiteX12" fmla="*/ 935554 w 1953003"/>
              <a:gd name="connsiteY12" fmla="*/ 2195250 h 2986134"/>
              <a:gd name="connsiteX13" fmla="*/ 578462 w 1953003"/>
              <a:gd name="connsiteY13" fmla="*/ 2089164 h 2986134"/>
              <a:gd name="connsiteX14" fmla="*/ 321668 w 1953003"/>
              <a:gd name="connsiteY14" fmla="*/ 1949541 h 2986134"/>
              <a:gd name="connsiteX15" fmla="*/ 291941 w 1953003"/>
              <a:gd name="connsiteY15" fmla="*/ 2002232 h 2986134"/>
              <a:gd name="connsiteX16" fmla="*/ 340903 w 1953003"/>
              <a:gd name="connsiteY16" fmla="*/ 2395326 h 2986134"/>
              <a:gd name="connsiteX17" fmla="*/ 426218 w 1953003"/>
              <a:gd name="connsiteY17" fmla="*/ 2772335 h 2986134"/>
              <a:gd name="connsiteX18" fmla="*/ 465002 w 1953003"/>
              <a:gd name="connsiteY18" fmla="*/ 2891702 h 2986134"/>
              <a:gd name="connsiteX19" fmla="*/ 246582 w 1953003"/>
              <a:gd name="connsiteY19" fmla="*/ 2986134 h 2986134"/>
              <a:gd name="connsiteX20" fmla="*/ 76777 w 1953003"/>
              <a:gd name="connsiteY20" fmla="*/ 2352917 h 2986134"/>
              <a:gd name="connsiteX21" fmla="*/ 131 w 1953003"/>
              <a:gd name="connsiteY21" fmla="*/ 1730652 h 2986134"/>
              <a:gd name="connsiteX22" fmla="*/ 105626 w 1953003"/>
              <a:gd name="connsiteY22" fmla="*/ 904785 h 2986134"/>
              <a:gd name="connsiteX23" fmla="*/ 278097 w 1953003"/>
              <a:gd name="connsiteY23" fmla="*/ 433148 h 2986134"/>
              <a:gd name="connsiteX24" fmla="*/ 443604 w 1953003"/>
              <a:gd name="connsiteY24" fmla="*/ 172515 h 2986134"/>
              <a:gd name="connsiteX25" fmla="*/ 612455 w 1953003"/>
              <a:gd name="connsiteY25" fmla="*/ 0 h 2986134"/>
              <a:gd name="connsiteX26" fmla="*/ 731677 w 1953003"/>
              <a:gd name="connsiteY26" fmla="*/ 332056 h 2986134"/>
              <a:gd name="connsiteX27" fmla="*/ 724563 w 1953003"/>
              <a:gd name="connsiteY27" fmla="*/ 678085 h 2986134"/>
              <a:gd name="connsiteX28" fmla="*/ 547461 w 1953003"/>
              <a:gd name="connsiteY28" fmla="*/ 1005788 h 2986134"/>
              <a:gd name="connsiteX29" fmla="*/ 549935 w 1953003"/>
              <a:gd name="connsiteY29" fmla="*/ 1049853 h 2986134"/>
              <a:gd name="connsiteX30" fmla="*/ 968673 w 1953003"/>
              <a:gd name="connsiteY30" fmla="*/ 813397 h 2986134"/>
              <a:gd name="connsiteX31" fmla="*/ 1461067 w 1953003"/>
              <a:gd name="connsiteY31" fmla="*/ 701311 h 2986134"/>
              <a:gd name="connsiteX32" fmla="*/ 1473669 w 1953003"/>
              <a:gd name="connsiteY32" fmla="*/ 708401 h 2986134"/>
              <a:gd name="connsiteX0" fmla="*/ 1473951 w 1953285"/>
              <a:gd name="connsiteY0" fmla="*/ 708401 h 2986134"/>
              <a:gd name="connsiteX1" fmla="*/ 1411358 w 1953285"/>
              <a:gd name="connsiteY1" fmla="*/ 919813 h 2986134"/>
              <a:gd name="connsiteX2" fmla="*/ 1190155 w 1953285"/>
              <a:gd name="connsiteY2" fmla="*/ 1213129 h 2986134"/>
              <a:gd name="connsiteX3" fmla="*/ 909274 w 1953285"/>
              <a:gd name="connsiteY3" fmla="*/ 1450576 h 2986134"/>
              <a:gd name="connsiteX4" fmla="*/ 567013 w 1953285"/>
              <a:gd name="connsiteY4" fmla="*/ 1632245 h 2986134"/>
              <a:gd name="connsiteX5" fmla="*/ 737361 w 1953285"/>
              <a:gd name="connsiteY5" fmla="*/ 1653421 h 2986134"/>
              <a:gd name="connsiteX6" fmla="*/ 1274975 w 1953285"/>
              <a:gd name="connsiteY6" fmla="*/ 1655250 h 2986134"/>
              <a:gd name="connsiteX7" fmla="*/ 1675067 w 1953285"/>
              <a:gd name="connsiteY7" fmla="*/ 1749816 h 2986134"/>
              <a:gd name="connsiteX8" fmla="*/ 1932356 w 1953285"/>
              <a:gd name="connsiteY8" fmla="*/ 1866208 h 2986134"/>
              <a:gd name="connsiteX9" fmla="*/ 1906230 w 1953285"/>
              <a:gd name="connsiteY9" fmla="*/ 1943962 h 2986134"/>
              <a:gd name="connsiteX10" fmla="*/ 1653243 w 1953285"/>
              <a:gd name="connsiteY10" fmla="*/ 2106263 h 2986134"/>
              <a:gd name="connsiteX11" fmla="*/ 1253151 w 1953285"/>
              <a:gd name="connsiteY11" fmla="*/ 2208104 h 2986134"/>
              <a:gd name="connsiteX12" fmla="*/ 935836 w 1953285"/>
              <a:gd name="connsiteY12" fmla="*/ 2195250 h 2986134"/>
              <a:gd name="connsiteX13" fmla="*/ 578744 w 1953285"/>
              <a:gd name="connsiteY13" fmla="*/ 2089164 h 2986134"/>
              <a:gd name="connsiteX14" fmla="*/ 321950 w 1953285"/>
              <a:gd name="connsiteY14" fmla="*/ 1949541 h 2986134"/>
              <a:gd name="connsiteX15" fmla="*/ 292223 w 1953285"/>
              <a:gd name="connsiteY15" fmla="*/ 2002232 h 2986134"/>
              <a:gd name="connsiteX16" fmla="*/ 341185 w 1953285"/>
              <a:gd name="connsiteY16" fmla="*/ 2395326 h 2986134"/>
              <a:gd name="connsiteX17" fmla="*/ 426500 w 1953285"/>
              <a:gd name="connsiteY17" fmla="*/ 2772335 h 2986134"/>
              <a:gd name="connsiteX18" fmla="*/ 465284 w 1953285"/>
              <a:gd name="connsiteY18" fmla="*/ 2891702 h 2986134"/>
              <a:gd name="connsiteX19" fmla="*/ 246864 w 1953285"/>
              <a:gd name="connsiteY19" fmla="*/ 2986134 h 2986134"/>
              <a:gd name="connsiteX20" fmla="*/ 48349 w 1953285"/>
              <a:gd name="connsiteY20" fmla="*/ 2358824 h 2986134"/>
              <a:gd name="connsiteX21" fmla="*/ 413 w 1953285"/>
              <a:gd name="connsiteY21" fmla="*/ 1730652 h 2986134"/>
              <a:gd name="connsiteX22" fmla="*/ 105908 w 1953285"/>
              <a:gd name="connsiteY22" fmla="*/ 904785 h 2986134"/>
              <a:gd name="connsiteX23" fmla="*/ 278379 w 1953285"/>
              <a:gd name="connsiteY23" fmla="*/ 433148 h 2986134"/>
              <a:gd name="connsiteX24" fmla="*/ 443886 w 1953285"/>
              <a:gd name="connsiteY24" fmla="*/ 172515 h 2986134"/>
              <a:gd name="connsiteX25" fmla="*/ 612737 w 1953285"/>
              <a:gd name="connsiteY25" fmla="*/ 0 h 2986134"/>
              <a:gd name="connsiteX26" fmla="*/ 731959 w 1953285"/>
              <a:gd name="connsiteY26" fmla="*/ 332056 h 2986134"/>
              <a:gd name="connsiteX27" fmla="*/ 724845 w 1953285"/>
              <a:gd name="connsiteY27" fmla="*/ 678085 h 2986134"/>
              <a:gd name="connsiteX28" fmla="*/ 547743 w 1953285"/>
              <a:gd name="connsiteY28" fmla="*/ 1005788 h 2986134"/>
              <a:gd name="connsiteX29" fmla="*/ 550217 w 1953285"/>
              <a:gd name="connsiteY29" fmla="*/ 1049853 h 2986134"/>
              <a:gd name="connsiteX30" fmla="*/ 968955 w 1953285"/>
              <a:gd name="connsiteY30" fmla="*/ 813397 h 2986134"/>
              <a:gd name="connsiteX31" fmla="*/ 1461349 w 1953285"/>
              <a:gd name="connsiteY31" fmla="*/ 701311 h 2986134"/>
              <a:gd name="connsiteX32" fmla="*/ 1473951 w 1953285"/>
              <a:gd name="connsiteY32" fmla="*/ 708401 h 2986134"/>
              <a:gd name="connsiteX0" fmla="*/ 1473856 w 1953190"/>
              <a:gd name="connsiteY0" fmla="*/ 708401 h 2991508"/>
              <a:gd name="connsiteX1" fmla="*/ 1411263 w 1953190"/>
              <a:gd name="connsiteY1" fmla="*/ 919813 h 2991508"/>
              <a:gd name="connsiteX2" fmla="*/ 1190060 w 1953190"/>
              <a:gd name="connsiteY2" fmla="*/ 1213129 h 2991508"/>
              <a:gd name="connsiteX3" fmla="*/ 909179 w 1953190"/>
              <a:gd name="connsiteY3" fmla="*/ 1450576 h 2991508"/>
              <a:gd name="connsiteX4" fmla="*/ 566918 w 1953190"/>
              <a:gd name="connsiteY4" fmla="*/ 1632245 h 2991508"/>
              <a:gd name="connsiteX5" fmla="*/ 737266 w 1953190"/>
              <a:gd name="connsiteY5" fmla="*/ 1653421 h 2991508"/>
              <a:gd name="connsiteX6" fmla="*/ 1274880 w 1953190"/>
              <a:gd name="connsiteY6" fmla="*/ 1655250 h 2991508"/>
              <a:gd name="connsiteX7" fmla="*/ 1674972 w 1953190"/>
              <a:gd name="connsiteY7" fmla="*/ 1749816 h 2991508"/>
              <a:gd name="connsiteX8" fmla="*/ 1932261 w 1953190"/>
              <a:gd name="connsiteY8" fmla="*/ 1866208 h 2991508"/>
              <a:gd name="connsiteX9" fmla="*/ 1906135 w 1953190"/>
              <a:gd name="connsiteY9" fmla="*/ 1943962 h 2991508"/>
              <a:gd name="connsiteX10" fmla="*/ 1653148 w 1953190"/>
              <a:gd name="connsiteY10" fmla="*/ 2106263 h 2991508"/>
              <a:gd name="connsiteX11" fmla="*/ 1253056 w 1953190"/>
              <a:gd name="connsiteY11" fmla="*/ 2208104 h 2991508"/>
              <a:gd name="connsiteX12" fmla="*/ 935741 w 1953190"/>
              <a:gd name="connsiteY12" fmla="*/ 2195250 h 2991508"/>
              <a:gd name="connsiteX13" fmla="*/ 578649 w 1953190"/>
              <a:gd name="connsiteY13" fmla="*/ 2089164 h 2991508"/>
              <a:gd name="connsiteX14" fmla="*/ 321855 w 1953190"/>
              <a:gd name="connsiteY14" fmla="*/ 1949541 h 2991508"/>
              <a:gd name="connsiteX15" fmla="*/ 292128 w 1953190"/>
              <a:gd name="connsiteY15" fmla="*/ 2002232 h 2991508"/>
              <a:gd name="connsiteX16" fmla="*/ 341090 w 1953190"/>
              <a:gd name="connsiteY16" fmla="*/ 2395326 h 2991508"/>
              <a:gd name="connsiteX17" fmla="*/ 426405 w 1953190"/>
              <a:gd name="connsiteY17" fmla="*/ 2772335 h 2991508"/>
              <a:gd name="connsiteX18" fmla="*/ 465189 w 1953190"/>
              <a:gd name="connsiteY18" fmla="*/ 2891702 h 2991508"/>
              <a:gd name="connsiteX19" fmla="*/ 220668 w 1953190"/>
              <a:gd name="connsiteY19" fmla="*/ 2991507 h 2991508"/>
              <a:gd name="connsiteX20" fmla="*/ 48254 w 1953190"/>
              <a:gd name="connsiteY20" fmla="*/ 2358824 h 2991508"/>
              <a:gd name="connsiteX21" fmla="*/ 318 w 1953190"/>
              <a:gd name="connsiteY21" fmla="*/ 1730652 h 2991508"/>
              <a:gd name="connsiteX22" fmla="*/ 105813 w 1953190"/>
              <a:gd name="connsiteY22" fmla="*/ 904785 h 2991508"/>
              <a:gd name="connsiteX23" fmla="*/ 278284 w 1953190"/>
              <a:gd name="connsiteY23" fmla="*/ 433148 h 2991508"/>
              <a:gd name="connsiteX24" fmla="*/ 443791 w 1953190"/>
              <a:gd name="connsiteY24" fmla="*/ 172515 h 2991508"/>
              <a:gd name="connsiteX25" fmla="*/ 612642 w 1953190"/>
              <a:gd name="connsiteY25" fmla="*/ 0 h 2991508"/>
              <a:gd name="connsiteX26" fmla="*/ 731864 w 1953190"/>
              <a:gd name="connsiteY26" fmla="*/ 332056 h 2991508"/>
              <a:gd name="connsiteX27" fmla="*/ 724750 w 1953190"/>
              <a:gd name="connsiteY27" fmla="*/ 678085 h 2991508"/>
              <a:gd name="connsiteX28" fmla="*/ 547648 w 1953190"/>
              <a:gd name="connsiteY28" fmla="*/ 1005788 h 2991508"/>
              <a:gd name="connsiteX29" fmla="*/ 550122 w 1953190"/>
              <a:gd name="connsiteY29" fmla="*/ 1049853 h 2991508"/>
              <a:gd name="connsiteX30" fmla="*/ 968860 w 1953190"/>
              <a:gd name="connsiteY30" fmla="*/ 813397 h 2991508"/>
              <a:gd name="connsiteX31" fmla="*/ 1461254 w 1953190"/>
              <a:gd name="connsiteY31" fmla="*/ 701311 h 2991508"/>
              <a:gd name="connsiteX32" fmla="*/ 1473856 w 1953190"/>
              <a:gd name="connsiteY32" fmla="*/ 708401 h 2991508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495013 w 1983014"/>
              <a:gd name="connsiteY18" fmla="*/ 2891702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35637 w 1983014"/>
              <a:gd name="connsiteY22" fmla="*/ 904785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495013 w 1983014"/>
              <a:gd name="connsiteY18" fmla="*/ 2891702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42833 w 1983014"/>
              <a:gd name="connsiteY15" fmla="*/ 1997936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42833 w 1983014"/>
              <a:gd name="connsiteY15" fmla="*/ 1997936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750 w 1983084"/>
              <a:gd name="connsiteY0" fmla="*/ 708401 h 2991507"/>
              <a:gd name="connsiteX1" fmla="*/ 1441157 w 1983084"/>
              <a:gd name="connsiteY1" fmla="*/ 919813 h 2991507"/>
              <a:gd name="connsiteX2" fmla="*/ 1219954 w 1983084"/>
              <a:gd name="connsiteY2" fmla="*/ 1213129 h 2991507"/>
              <a:gd name="connsiteX3" fmla="*/ 939073 w 1983084"/>
              <a:gd name="connsiteY3" fmla="*/ 1450576 h 2991507"/>
              <a:gd name="connsiteX4" fmla="*/ 596812 w 1983084"/>
              <a:gd name="connsiteY4" fmla="*/ 1632245 h 2991507"/>
              <a:gd name="connsiteX5" fmla="*/ 767160 w 1983084"/>
              <a:gd name="connsiteY5" fmla="*/ 1653421 h 2991507"/>
              <a:gd name="connsiteX6" fmla="*/ 1304774 w 1983084"/>
              <a:gd name="connsiteY6" fmla="*/ 1655250 h 2991507"/>
              <a:gd name="connsiteX7" fmla="*/ 1704866 w 1983084"/>
              <a:gd name="connsiteY7" fmla="*/ 1749816 h 2991507"/>
              <a:gd name="connsiteX8" fmla="*/ 1962155 w 1983084"/>
              <a:gd name="connsiteY8" fmla="*/ 1866208 h 2991507"/>
              <a:gd name="connsiteX9" fmla="*/ 1936029 w 1983084"/>
              <a:gd name="connsiteY9" fmla="*/ 1943962 h 2991507"/>
              <a:gd name="connsiteX10" fmla="*/ 1683042 w 1983084"/>
              <a:gd name="connsiteY10" fmla="*/ 2106263 h 2991507"/>
              <a:gd name="connsiteX11" fmla="*/ 1282950 w 1983084"/>
              <a:gd name="connsiteY11" fmla="*/ 2208104 h 2991507"/>
              <a:gd name="connsiteX12" fmla="*/ 965635 w 1983084"/>
              <a:gd name="connsiteY12" fmla="*/ 2195250 h 2991507"/>
              <a:gd name="connsiteX13" fmla="*/ 608543 w 1983084"/>
              <a:gd name="connsiteY13" fmla="*/ 2089164 h 2991507"/>
              <a:gd name="connsiteX14" fmla="*/ 351749 w 1983084"/>
              <a:gd name="connsiteY14" fmla="*/ 1949541 h 2991507"/>
              <a:gd name="connsiteX15" fmla="*/ 342903 w 1983084"/>
              <a:gd name="connsiteY15" fmla="*/ 1997936 h 2991507"/>
              <a:gd name="connsiteX16" fmla="*/ 396859 w 1983084"/>
              <a:gd name="connsiteY16" fmla="*/ 2349194 h 2991507"/>
              <a:gd name="connsiteX17" fmla="*/ 489005 w 1983084"/>
              <a:gd name="connsiteY17" fmla="*/ 2732957 h 2991507"/>
              <a:gd name="connsiteX18" fmla="*/ 553043 w 1983084"/>
              <a:gd name="connsiteY18" fmla="*/ 2882494 h 2991507"/>
              <a:gd name="connsiteX19" fmla="*/ 250562 w 1983084"/>
              <a:gd name="connsiteY19" fmla="*/ 2991507 h 2991507"/>
              <a:gd name="connsiteX20" fmla="*/ 63305 w 1983084"/>
              <a:gd name="connsiteY20" fmla="*/ 2363639 h 2991507"/>
              <a:gd name="connsiteX21" fmla="*/ 199 w 1983084"/>
              <a:gd name="connsiteY21" fmla="*/ 1690577 h 2991507"/>
              <a:gd name="connsiteX22" fmla="*/ 120046 w 1983084"/>
              <a:gd name="connsiteY22" fmla="*/ 908009 h 2991507"/>
              <a:gd name="connsiteX23" fmla="*/ 308178 w 1983084"/>
              <a:gd name="connsiteY23" fmla="*/ 433148 h 2991507"/>
              <a:gd name="connsiteX24" fmla="*/ 473685 w 1983084"/>
              <a:gd name="connsiteY24" fmla="*/ 172515 h 2991507"/>
              <a:gd name="connsiteX25" fmla="*/ 642536 w 1983084"/>
              <a:gd name="connsiteY25" fmla="*/ 0 h 2991507"/>
              <a:gd name="connsiteX26" fmla="*/ 761758 w 1983084"/>
              <a:gd name="connsiteY26" fmla="*/ 332056 h 2991507"/>
              <a:gd name="connsiteX27" fmla="*/ 754644 w 1983084"/>
              <a:gd name="connsiteY27" fmla="*/ 678085 h 2991507"/>
              <a:gd name="connsiteX28" fmla="*/ 577542 w 1983084"/>
              <a:gd name="connsiteY28" fmla="*/ 1005788 h 2991507"/>
              <a:gd name="connsiteX29" fmla="*/ 580016 w 1983084"/>
              <a:gd name="connsiteY29" fmla="*/ 1049853 h 2991507"/>
              <a:gd name="connsiteX30" fmla="*/ 998754 w 1983084"/>
              <a:gd name="connsiteY30" fmla="*/ 813397 h 2991507"/>
              <a:gd name="connsiteX31" fmla="*/ 1491148 w 1983084"/>
              <a:gd name="connsiteY31" fmla="*/ 701311 h 2991507"/>
              <a:gd name="connsiteX32" fmla="*/ 1503750 w 1983084"/>
              <a:gd name="connsiteY32" fmla="*/ 708401 h 2991507"/>
              <a:gd name="connsiteX0" fmla="*/ 1503751 w 1983085"/>
              <a:gd name="connsiteY0" fmla="*/ 708401 h 2991507"/>
              <a:gd name="connsiteX1" fmla="*/ 1441158 w 1983085"/>
              <a:gd name="connsiteY1" fmla="*/ 919813 h 2991507"/>
              <a:gd name="connsiteX2" fmla="*/ 1219955 w 1983085"/>
              <a:gd name="connsiteY2" fmla="*/ 1213129 h 2991507"/>
              <a:gd name="connsiteX3" fmla="*/ 939074 w 1983085"/>
              <a:gd name="connsiteY3" fmla="*/ 1450576 h 2991507"/>
              <a:gd name="connsiteX4" fmla="*/ 596813 w 1983085"/>
              <a:gd name="connsiteY4" fmla="*/ 1632245 h 2991507"/>
              <a:gd name="connsiteX5" fmla="*/ 767161 w 1983085"/>
              <a:gd name="connsiteY5" fmla="*/ 1653421 h 2991507"/>
              <a:gd name="connsiteX6" fmla="*/ 1304775 w 1983085"/>
              <a:gd name="connsiteY6" fmla="*/ 1655250 h 2991507"/>
              <a:gd name="connsiteX7" fmla="*/ 1704867 w 1983085"/>
              <a:gd name="connsiteY7" fmla="*/ 1749816 h 2991507"/>
              <a:gd name="connsiteX8" fmla="*/ 1962156 w 1983085"/>
              <a:gd name="connsiteY8" fmla="*/ 1866208 h 2991507"/>
              <a:gd name="connsiteX9" fmla="*/ 1936030 w 1983085"/>
              <a:gd name="connsiteY9" fmla="*/ 1943962 h 2991507"/>
              <a:gd name="connsiteX10" fmla="*/ 1683043 w 1983085"/>
              <a:gd name="connsiteY10" fmla="*/ 2106263 h 2991507"/>
              <a:gd name="connsiteX11" fmla="*/ 1282951 w 1983085"/>
              <a:gd name="connsiteY11" fmla="*/ 2208104 h 2991507"/>
              <a:gd name="connsiteX12" fmla="*/ 965636 w 1983085"/>
              <a:gd name="connsiteY12" fmla="*/ 2195250 h 2991507"/>
              <a:gd name="connsiteX13" fmla="*/ 608544 w 1983085"/>
              <a:gd name="connsiteY13" fmla="*/ 2089164 h 2991507"/>
              <a:gd name="connsiteX14" fmla="*/ 351750 w 1983085"/>
              <a:gd name="connsiteY14" fmla="*/ 1949541 h 2991507"/>
              <a:gd name="connsiteX15" fmla="*/ 342904 w 1983085"/>
              <a:gd name="connsiteY15" fmla="*/ 1997936 h 2991507"/>
              <a:gd name="connsiteX16" fmla="*/ 396860 w 1983085"/>
              <a:gd name="connsiteY16" fmla="*/ 2349194 h 2991507"/>
              <a:gd name="connsiteX17" fmla="*/ 509109 w 1983085"/>
              <a:gd name="connsiteY17" fmla="*/ 2762247 h 2991507"/>
              <a:gd name="connsiteX18" fmla="*/ 553044 w 1983085"/>
              <a:gd name="connsiteY18" fmla="*/ 2882494 h 2991507"/>
              <a:gd name="connsiteX19" fmla="*/ 250563 w 1983085"/>
              <a:gd name="connsiteY19" fmla="*/ 2991507 h 2991507"/>
              <a:gd name="connsiteX20" fmla="*/ 63306 w 1983085"/>
              <a:gd name="connsiteY20" fmla="*/ 2363639 h 2991507"/>
              <a:gd name="connsiteX21" fmla="*/ 200 w 1983085"/>
              <a:gd name="connsiteY21" fmla="*/ 1690577 h 2991507"/>
              <a:gd name="connsiteX22" fmla="*/ 120047 w 1983085"/>
              <a:gd name="connsiteY22" fmla="*/ 908009 h 2991507"/>
              <a:gd name="connsiteX23" fmla="*/ 308179 w 1983085"/>
              <a:gd name="connsiteY23" fmla="*/ 433148 h 2991507"/>
              <a:gd name="connsiteX24" fmla="*/ 473686 w 1983085"/>
              <a:gd name="connsiteY24" fmla="*/ 172515 h 2991507"/>
              <a:gd name="connsiteX25" fmla="*/ 642537 w 1983085"/>
              <a:gd name="connsiteY25" fmla="*/ 0 h 2991507"/>
              <a:gd name="connsiteX26" fmla="*/ 761759 w 1983085"/>
              <a:gd name="connsiteY26" fmla="*/ 332056 h 2991507"/>
              <a:gd name="connsiteX27" fmla="*/ 754645 w 1983085"/>
              <a:gd name="connsiteY27" fmla="*/ 678085 h 2991507"/>
              <a:gd name="connsiteX28" fmla="*/ 577543 w 1983085"/>
              <a:gd name="connsiteY28" fmla="*/ 1005788 h 2991507"/>
              <a:gd name="connsiteX29" fmla="*/ 580017 w 1983085"/>
              <a:gd name="connsiteY29" fmla="*/ 1049853 h 2991507"/>
              <a:gd name="connsiteX30" fmla="*/ 998755 w 1983085"/>
              <a:gd name="connsiteY30" fmla="*/ 813397 h 2991507"/>
              <a:gd name="connsiteX31" fmla="*/ 1491149 w 1983085"/>
              <a:gd name="connsiteY31" fmla="*/ 701311 h 2991507"/>
              <a:gd name="connsiteX32" fmla="*/ 1503751 w 1983085"/>
              <a:gd name="connsiteY32" fmla="*/ 708401 h 299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83085" h="2991507">
                <a:moveTo>
                  <a:pt x="1503751" y="708401"/>
                </a:moveTo>
                <a:cubicBezTo>
                  <a:pt x="1523712" y="737061"/>
                  <a:pt x="1480707" y="845173"/>
                  <a:pt x="1441158" y="919813"/>
                </a:cubicBezTo>
                <a:cubicBezTo>
                  <a:pt x="1395959" y="1005116"/>
                  <a:pt x="1303636" y="1124669"/>
                  <a:pt x="1219955" y="1213129"/>
                </a:cubicBezTo>
                <a:cubicBezTo>
                  <a:pt x="1136275" y="1301590"/>
                  <a:pt x="1042931" y="1380723"/>
                  <a:pt x="939074" y="1450576"/>
                </a:cubicBezTo>
                <a:cubicBezTo>
                  <a:pt x="835217" y="1520429"/>
                  <a:pt x="606345" y="1620692"/>
                  <a:pt x="596813" y="1632245"/>
                </a:cubicBezTo>
                <a:cubicBezTo>
                  <a:pt x="587281" y="1643798"/>
                  <a:pt x="649167" y="1649587"/>
                  <a:pt x="767161" y="1653421"/>
                </a:cubicBezTo>
                <a:cubicBezTo>
                  <a:pt x="885155" y="1657255"/>
                  <a:pt x="1148491" y="1639184"/>
                  <a:pt x="1304775" y="1655250"/>
                </a:cubicBezTo>
                <a:cubicBezTo>
                  <a:pt x="1461059" y="1671316"/>
                  <a:pt x="1595303" y="1714658"/>
                  <a:pt x="1704867" y="1749816"/>
                </a:cubicBezTo>
                <a:cubicBezTo>
                  <a:pt x="1814430" y="1784976"/>
                  <a:pt x="1923629" y="1833850"/>
                  <a:pt x="1962156" y="1866208"/>
                </a:cubicBezTo>
                <a:cubicBezTo>
                  <a:pt x="2000683" y="1898565"/>
                  <a:pt x="1982548" y="1903952"/>
                  <a:pt x="1936030" y="1943962"/>
                </a:cubicBezTo>
                <a:cubicBezTo>
                  <a:pt x="1889511" y="1983971"/>
                  <a:pt x="1791890" y="2062239"/>
                  <a:pt x="1683043" y="2106263"/>
                </a:cubicBezTo>
                <a:cubicBezTo>
                  <a:pt x="1574197" y="2150286"/>
                  <a:pt x="1402519" y="2193274"/>
                  <a:pt x="1282951" y="2208104"/>
                </a:cubicBezTo>
                <a:cubicBezTo>
                  <a:pt x="1163382" y="2222935"/>
                  <a:pt x="1078036" y="2215074"/>
                  <a:pt x="965636" y="2195250"/>
                </a:cubicBezTo>
                <a:cubicBezTo>
                  <a:pt x="853235" y="2175427"/>
                  <a:pt x="710858" y="2130115"/>
                  <a:pt x="608544" y="2089164"/>
                </a:cubicBezTo>
                <a:cubicBezTo>
                  <a:pt x="506230" y="2048213"/>
                  <a:pt x="368968" y="1961518"/>
                  <a:pt x="351750" y="1949541"/>
                </a:cubicBezTo>
                <a:cubicBezTo>
                  <a:pt x="334532" y="1937564"/>
                  <a:pt x="335386" y="1931327"/>
                  <a:pt x="342904" y="1997936"/>
                </a:cubicBezTo>
                <a:cubicBezTo>
                  <a:pt x="350422" y="2064545"/>
                  <a:pt x="369159" y="2221809"/>
                  <a:pt x="396860" y="2349194"/>
                </a:cubicBezTo>
                <a:cubicBezTo>
                  <a:pt x="424561" y="2476579"/>
                  <a:pt x="467735" y="2639985"/>
                  <a:pt x="509109" y="2762247"/>
                </a:cubicBezTo>
                <a:lnTo>
                  <a:pt x="553044" y="2882494"/>
                </a:lnTo>
                <a:cubicBezTo>
                  <a:pt x="473777" y="2939687"/>
                  <a:pt x="326860" y="2968014"/>
                  <a:pt x="250563" y="2991507"/>
                </a:cubicBezTo>
                <a:cubicBezTo>
                  <a:pt x="170949" y="2783480"/>
                  <a:pt x="105033" y="2580461"/>
                  <a:pt x="63306" y="2363639"/>
                </a:cubicBezTo>
                <a:cubicBezTo>
                  <a:pt x="21579" y="2146817"/>
                  <a:pt x="-2461" y="1929490"/>
                  <a:pt x="200" y="1690577"/>
                </a:cubicBezTo>
                <a:cubicBezTo>
                  <a:pt x="2859" y="1451663"/>
                  <a:pt x="68717" y="1117581"/>
                  <a:pt x="120047" y="908009"/>
                </a:cubicBezTo>
                <a:cubicBezTo>
                  <a:pt x="171377" y="698438"/>
                  <a:pt x="249239" y="555730"/>
                  <a:pt x="308179" y="433148"/>
                </a:cubicBezTo>
                <a:cubicBezTo>
                  <a:pt x="367119" y="310566"/>
                  <a:pt x="414822" y="245163"/>
                  <a:pt x="473686" y="172515"/>
                </a:cubicBezTo>
                <a:cubicBezTo>
                  <a:pt x="525192" y="108949"/>
                  <a:pt x="595112" y="17610"/>
                  <a:pt x="642537" y="0"/>
                </a:cubicBezTo>
                <a:cubicBezTo>
                  <a:pt x="709556" y="115352"/>
                  <a:pt x="737990" y="210065"/>
                  <a:pt x="761759" y="332056"/>
                </a:cubicBezTo>
                <a:cubicBezTo>
                  <a:pt x="780973" y="477891"/>
                  <a:pt x="781276" y="547748"/>
                  <a:pt x="754645" y="678085"/>
                </a:cubicBezTo>
                <a:cubicBezTo>
                  <a:pt x="727497" y="810951"/>
                  <a:pt x="606647" y="943826"/>
                  <a:pt x="577543" y="1005788"/>
                </a:cubicBezTo>
                <a:cubicBezTo>
                  <a:pt x="548438" y="1067749"/>
                  <a:pt x="509816" y="1081918"/>
                  <a:pt x="580017" y="1049853"/>
                </a:cubicBezTo>
                <a:cubicBezTo>
                  <a:pt x="650219" y="1017789"/>
                  <a:pt x="846899" y="871489"/>
                  <a:pt x="998755" y="813397"/>
                </a:cubicBezTo>
                <a:cubicBezTo>
                  <a:pt x="1150609" y="755308"/>
                  <a:pt x="1446228" y="697135"/>
                  <a:pt x="1491149" y="701311"/>
                </a:cubicBezTo>
                <a:cubicBezTo>
                  <a:pt x="1496764" y="701833"/>
                  <a:pt x="1500901" y="704307"/>
                  <a:pt x="1503751" y="7084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A958C4-3098-E1EC-8CB0-92606B597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551484" y="1559793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97E5D6-4D7F-0F66-888F-1883E7505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775645" y="4073460"/>
            <a:ext cx="435910" cy="426568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854502"/>
              <a:gd name="connsiteY0" fmla="*/ 326 h 4679289"/>
              <a:gd name="connsiteX1" fmla="*/ 3964140 w 4854502"/>
              <a:gd name="connsiteY1" fmla="*/ 591130 h 4679289"/>
              <a:gd name="connsiteX2" fmla="*/ 4735908 w 4854502"/>
              <a:gd name="connsiteY2" fmla="*/ 1906232 h 4679289"/>
              <a:gd name="connsiteX3" fmla="*/ 4451030 w 4854502"/>
              <a:gd name="connsiteY3" fmla="*/ 3809413 h 4679289"/>
              <a:gd name="connsiteX4" fmla="*/ 1074535 w 4854502"/>
              <a:gd name="connsiteY4" fmla="*/ 4657562 h 4679289"/>
              <a:gd name="connsiteX5" fmla="*/ 33359 w 4854502"/>
              <a:gd name="connsiteY5" fmla="*/ 2995991 h 4679289"/>
              <a:gd name="connsiteX6" fmla="*/ 592137 w 4854502"/>
              <a:gd name="connsiteY6" fmla="*/ 806182 h 4679289"/>
              <a:gd name="connsiteX7" fmla="*/ 2649000 w 4854502"/>
              <a:gd name="connsiteY7" fmla="*/ 326 h 4679289"/>
              <a:gd name="connsiteX0" fmla="*/ 2615635 w 4821137"/>
              <a:gd name="connsiteY0" fmla="*/ 326 h 4679289"/>
              <a:gd name="connsiteX1" fmla="*/ 3930775 w 4821137"/>
              <a:gd name="connsiteY1" fmla="*/ 591130 h 4679289"/>
              <a:gd name="connsiteX2" fmla="*/ 4702543 w 4821137"/>
              <a:gd name="connsiteY2" fmla="*/ 1906232 h 4679289"/>
              <a:gd name="connsiteX3" fmla="*/ 4417665 w 4821137"/>
              <a:gd name="connsiteY3" fmla="*/ 3809413 h 4679289"/>
              <a:gd name="connsiteX4" fmla="*/ 1041170 w 4821137"/>
              <a:gd name="connsiteY4" fmla="*/ 4657562 h 4679289"/>
              <a:gd name="connsiteX5" fmla="*/ -6 w 4821137"/>
              <a:gd name="connsiteY5" fmla="*/ 2995991 h 4679289"/>
              <a:gd name="connsiteX6" fmla="*/ 2615635 w 4821137"/>
              <a:gd name="connsiteY6" fmla="*/ 326 h 4679289"/>
              <a:gd name="connsiteX0" fmla="*/ 1273592 w 4821137"/>
              <a:gd name="connsiteY0" fmla="*/ 509 h 4538208"/>
              <a:gd name="connsiteX1" fmla="*/ 3930775 w 4821137"/>
              <a:gd name="connsiteY1" fmla="*/ 450049 h 4538208"/>
              <a:gd name="connsiteX2" fmla="*/ 4702543 w 4821137"/>
              <a:gd name="connsiteY2" fmla="*/ 1765151 h 4538208"/>
              <a:gd name="connsiteX3" fmla="*/ 4417665 w 4821137"/>
              <a:gd name="connsiteY3" fmla="*/ 3668332 h 4538208"/>
              <a:gd name="connsiteX4" fmla="*/ 1041170 w 4821137"/>
              <a:gd name="connsiteY4" fmla="*/ 4516481 h 4538208"/>
              <a:gd name="connsiteX5" fmla="*/ -6 w 4821137"/>
              <a:gd name="connsiteY5" fmla="*/ 2854910 h 4538208"/>
              <a:gd name="connsiteX6" fmla="*/ 1273592 w 4821137"/>
              <a:gd name="connsiteY6" fmla="*/ 509 h 4538208"/>
              <a:gd name="connsiteX0" fmla="*/ 1273592 w 4748056"/>
              <a:gd name="connsiteY0" fmla="*/ 509 h 4616908"/>
              <a:gd name="connsiteX1" fmla="*/ 3930775 w 4748056"/>
              <a:gd name="connsiteY1" fmla="*/ 450049 h 4616908"/>
              <a:gd name="connsiteX2" fmla="*/ 4702543 w 4748056"/>
              <a:gd name="connsiteY2" fmla="*/ 1765151 h 4616908"/>
              <a:gd name="connsiteX3" fmla="*/ 4205529 w 4748056"/>
              <a:gd name="connsiteY3" fmla="*/ 4141576 h 4616908"/>
              <a:gd name="connsiteX4" fmla="*/ 1041170 w 4748056"/>
              <a:gd name="connsiteY4" fmla="*/ 4516481 h 4616908"/>
              <a:gd name="connsiteX5" fmla="*/ -6 w 4748056"/>
              <a:gd name="connsiteY5" fmla="*/ 2854910 h 4616908"/>
              <a:gd name="connsiteX6" fmla="*/ 1273592 w 4748056"/>
              <a:gd name="connsiteY6" fmla="*/ 509 h 4616908"/>
              <a:gd name="connsiteX0" fmla="*/ 1273592 w 4733640"/>
              <a:gd name="connsiteY0" fmla="*/ 509 h 4686390"/>
              <a:gd name="connsiteX1" fmla="*/ 3930775 w 4733640"/>
              <a:gd name="connsiteY1" fmla="*/ 450049 h 4686390"/>
              <a:gd name="connsiteX2" fmla="*/ 4702543 w 4733640"/>
              <a:gd name="connsiteY2" fmla="*/ 1765151 h 4686390"/>
              <a:gd name="connsiteX3" fmla="*/ 4205529 w 4733640"/>
              <a:gd name="connsiteY3" fmla="*/ 4141576 h 4686390"/>
              <a:gd name="connsiteX4" fmla="*/ 1606488 w 4733640"/>
              <a:gd name="connsiteY4" fmla="*/ 4600718 h 4686390"/>
              <a:gd name="connsiteX5" fmla="*/ -6 w 4733640"/>
              <a:gd name="connsiteY5" fmla="*/ 2854910 h 4686390"/>
              <a:gd name="connsiteX6" fmla="*/ 1273592 w 4733640"/>
              <a:gd name="connsiteY6" fmla="*/ 509 h 468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3640" h="4686390">
                <a:moveTo>
                  <a:pt x="1273592" y="509"/>
                </a:moveTo>
                <a:cubicBezTo>
                  <a:pt x="1815358" y="-12501"/>
                  <a:pt x="3597772" y="225275"/>
                  <a:pt x="3930775" y="450049"/>
                </a:cubicBezTo>
                <a:cubicBezTo>
                  <a:pt x="4347970" y="891935"/>
                  <a:pt x="4462255" y="1014360"/>
                  <a:pt x="4702543" y="1765151"/>
                </a:cubicBezTo>
                <a:cubicBezTo>
                  <a:pt x="4787656" y="2347784"/>
                  <a:pt x="4721538" y="3668982"/>
                  <a:pt x="4205529" y="4141576"/>
                </a:cubicBezTo>
                <a:cubicBezTo>
                  <a:pt x="3689520" y="4614170"/>
                  <a:pt x="2307410" y="4815162"/>
                  <a:pt x="1606488" y="4600718"/>
                </a:cubicBezTo>
                <a:cubicBezTo>
                  <a:pt x="905566" y="4386274"/>
                  <a:pt x="111831" y="3484145"/>
                  <a:pt x="-6" y="2854910"/>
                </a:cubicBezTo>
                <a:cubicBezTo>
                  <a:pt x="262405" y="2078704"/>
                  <a:pt x="618462" y="401319"/>
                  <a:pt x="1273592" y="50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554DE5-4EB6-37B0-5592-8BC98C2F4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6281" y="4807207"/>
            <a:ext cx="918368" cy="1207049"/>
            <a:chOff x="-78390" y="3121814"/>
            <a:chExt cx="1118491" cy="147007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107B540-B9C5-D9E2-A821-31C426CF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8390" y="3123108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68D77E2-FC6B-1120-A088-078257E7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6382" y="3121814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A434C8A-1FE7-78C7-2287-A4551C31C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601441" y="6064350"/>
            <a:ext cx="1531574" cy="58399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14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20230918195021_IMG_3263">
            <a:extLst>
              <a:ext uri="{FF2B5EF4-FFF2-40B4-BE49-F238E27FC236}">
                <a16:creationId xmlns:a16="http://schemas.microsoft.com/office/drawing/2014/main" id="{1C5E47AE-B1C1-8A4D-48CD-EF26E85DA50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 b="3738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87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20230918195027_IMG_3264">
            <a:extLst>
              <a:ext uri="{FF2B5EF4-FFF2-40B4-BE49-F238E27FC236}">
                <a16:creationId xmlns:a16="http://schemas.microsoft.com/office/drawing/2014/main" id="{F8FA8AD2-1A91-6B67-09DC-399F66EA2AC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 b="7192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55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20230918213207_IMG_3275">
            <a:extLst>
              <a:ext uri="{FF2B5EF4-FFF2-40B4-BE49-F238E27FC236}">
                <a16:creationId xmlns:a16="http://schemas.microsoft.com/office/drawing/2014/main" id="{C02C048E-95DE-5D56-7639-8ADAC233461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392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3794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230918213407_IMG_3281">
            <a:extLst>
              <a:ext uri="{FF2B5EF4-FFF2-40B4-BE49-F238E27FC236}">
                <a16:creationId xmlns:a16="http://schemas.microsoft.com/office/drawing/2014/main" id="{5947B24E-42C5-0F70-9BC7-4EA1741C5F4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1B00954F-E49B-A1D4-A4F3-CB51AAA02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7026" y="75063"/>
            <a:ext cx="1821184" cy="2084383"/>
            <a:chOff x="10264608" y="74723"/>
            <a:chExt cx="1821184" cy="208438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C1B9F5C-AEB6-74F1-6D07-BDBA4661F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1465047" flipV="1">
              <a:off x="11636678" y="400406"/>
              <a:ext cx="413532" cy="368654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760044"/>
                <a:gd name="connsiteY0" fmla="*/ 300 h 4964247"/>
                <a:gd name="connsiteX1" fmla="*/ 3813909 w 4760044"/>
                <a:gd name="connsiteY1" fmla="*/ 619239 h 4964247"/>
                <a:gd name="connsiteX2" fmla="*/ 4735908 w 4760044"/>
                <a:gd name="connsiteY2" fmla="*/ 1906206 h 4964247"/>
                <a:gd name="connsiteX3" fmla="*/ 4451030 w 4760044"/>
                <a:gd name="connsiteY3" fmla="*/ 3809387 h 4964247"/>
                <a:gd name="connsiteX4" fmla="*/ 3419865 w 4760044"/>
                <a:gd name="connsiteY4" fmla="*/ 4845155 h 4964247"/>
                <a:gd name="connsiteX5" fmla="*/ 1074535 w 4760044"/>
                <a:gd name="connsiteY5" fmla="*/ 4657536 h 4964247"/>
                <a:gd name="connsiteX6" fmla="*/ 33359 w 4760044"/>
                <a:gd name="connsiteY6" fmla="*/ 2995965 h 4964247"/>
                <a:gd name="connsiteX7" fmla="*/ 592137 w 4760044"/>
                <a:gd name="connsiteY7" fmla="*/ 806156 h 4964247"/>
                <a:gd name="connsiteX8" fmla="*/ 2649000 w 4760044"/>
                <a:gd name="connsiteY8" fmla="*/ 300 h 4964247"/>
                <a:gd name="connsiteX0" fmla="*/ 2649000 w 4849477"/>
                <a:gd name="connsiteY0" fmla="*/ -2 h 4963945"/>
                <a:gd name="connsiteX1" fmla="*/ 4735908 w 4849477"/>
                <a:gd name="connsiteY1" fmla="*/ 1905904 h 4963945"/>
                <a:gd name="connsiteX2" fmla="*/ 4451030 w 4849477"/>
                <a:gd name="connsiteY2" fmla="*/ 3809085 h 4963945"/>
                <a:gd name="connsiteX3" fmla="*/ 3419865 w 4849477"/>
                <a:gd name="connsiteY3" fmla="*/ 4844853 h 4963945"/>
                <a:gd name="connsiteX4" fmla="*/ 1074535 w 4849477"/>
                <a:gd name="connsiteY4" fmla="*/ 4657234 h 4963945"/>
                <a:gd name="connsiteX5" fmla="*/ 33359 w 4849477"/>
                <a:gd name="connsiteY5" fmla="*/ 2995663 h 4963945"/>
                <a:gd name="connsiteX6" fmla="*/ 592137 w 4849477"/>
                <a:gd name="connsiteY6" fmla="*/ 805854 h 4963945"/>
                <a:gd name="connsiteX7" fmla="*/ 2649000 w 4849477"/>
                <a:gd name="connsiteY7" fmla="*/ -2 h 4963945"/>
                <a:gd name="connsiteX0" fmla="*/ 2649000 w 4859466"/>
                <a:gd name="connsiteY0" fmla="*/ -2 h 5536260"/>
                <a:gd name="connsiteX1" fmla="*/ 4735908 w 4859466"/>
                <a:gd name="connsiteY1" fmla="*/ 1905904 h 5536260"/>
                <a:gd name="connsiteX2" fmla="*/ 4451030 w 4859466"/>
                <a:gd name="connsiteY2" fmla="*/ 3809085 h 5536260"/>
                <a:gd name="connsiteX3" fmla="*/ 3067466 w 4859466"/>
                <a:gd name="connsiteY3" fmla="*/ 5491001 h 5536260"/>
                <a:gd name="connsiteX4" fmla="*/ 1074535 w 4859466"/>
                <a:gd name="connsiteY4" fmla="*/ 4657234 h 5536260"/>
                <a:gd name="connsiteX5" fmla="*/ 33359 w 4859466"/>
                <a:gd name="connsiteY5" fmla="*/ 2995663 h 5536260"/>
                <a:gd name="connsiteX6" fmla="*/ 592137 w 4859466"/>
                <a:gd name="connsiteY6" fmla="*/ 805854 h 5536260"/>
                <a:gd name="connsiteX7" fmla="*/ 2649000 w 4859466"/>
                <a:gd name="connsiteY7" fmla="*/ -2 h 5536260"/>
                <a:gd name="connsiteX0" fmla="*/ 2780481 w 4861205"/>
                <a:gd name="connsiteY0" fmla="*/ -2 h 5864449"/>
                <a:gd name="connsiteX1" fmla="*/ 4737647 w 4861205"/>
                <a:gd name="connsiteY1" fmla="*/ 2234093 h 5864449"/>
                <a:gd name="connsiteX2" fmla="*/ 4452769 w 4861205"/>
                <a:gd name="connsiteY2" fmla="*/ 4137274 h 5864449"/>
                <a:gd name="connsiteX3" fmla="*/ 3069205 w 4861205"/>
                <a:gd name="connsiteY3" fmla="*/ 5819190 h 5864449"/>
                <a:gd name="connsiteX4" fmla="*/ 1076274 w 4861205"/>
                <a:gd name="connsiteY4" fmla="*/ 4985423 h 5864449"/>
                <a:gd name="connsiteX5" fmla="*/ 35098 w 4861205"/>
                <a:gd name="connsiteY5" fmla="*/ 3323852 h 5864449"/>
                <a:gd name="connsiteX6" fmla="*/ 593876 w 4861205"/>
                <a:gd name="connsiteY6" fmla="*/ 1134043 h 5864449"/>
                <a:gd name="connsiteX7" fmla="*/ 2780481 w 4861205"/>
                <a:gd name="connsiteY7" fmla="*/ -2 h 586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61205" h="5864449">
                  <a:moveTo>
                    <a:pt x="2780481" y="-2"/>
                  </a:moveTo>
                  <a:cubicBezTo>
                    <a:pt x="3471109" y="183340"/>
                    <a:pt x="4437309" y="1599245"/>
                    <a:pt x="4737647" y="2234093"/>
                  </a:cubicBezTo>
                  <a:cubicBezTo>
                    <a:pt x="5037985" y="2868941"/>
                    <a:pt x="4730843" y="3539758"/>
                    <a:pt x="4452769" y="4137274"/>
                  </a:cubicBezTo>
                  <a:cubicBezTo>
                    <a:pt x="4174695" y="4734790"/>
                    <a:pt x="3382031" y="5704221"/>
                    <a:pt x="3069205" y="5819190"/>
                  </a:cubicBezTo>
                  <a:cubicBezTo>
                    <a:pt x="2358359" y="6040255"/>
                    <a:pt x="1581959" y="5401313"/>
                    <a:pt x="1076274" y="4985423"/>
                  </a:cubicBezTo>
                  <a:cubicBezTo>
                    <a:pt x="570590" y="4569533"/>
                    <a:pt x="146935" y="3953087"/>
                    <a:pt x="35098" y="3323852"/>
                  </a:cubicBezTo>
                  <a:cubicBezTo>
                    <a:pt x="-92687" y="2646770"/>
                    <a:pt x="136312" y="1688019"/>
                    <a:pt x="593876" y="1134043"/>
                  </a:cubicBezTo>
                  <a:cubicBezTo>
                    <a:pt x="1051440" y="580067"/>
                    <a:pt x="2127808" y="30746"/>
                    <a:pt x="2780481" y="-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8E3CAA8-1AFB-B9A5-E25A-9FF4B68D2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320892">
              <a:off x="11193220" y="1266534"/>
              <a:ext cx="1341234" cy="443910"/>
            </a:xfrm>
            <a:custGeom>
              <a:avLst/>
              <a:gdLst>
                <a:gd name="connsiteX0" fmla="*/ 0 w 1341234"/>
                <a:gd name="connsiteY0" fmla="*/ 254220 h 443910"/>
                <a:gd name="connsiteX1" fmla="*/ 406601 w 1341234"/>
                <a:gd name="connsiteY1" fmla="*/ 0 h 443910"/>
                <a:gd name="connsiteX2" fmla="*/ 457611 w 1341234"/>
                <a:gd name="connsiteY2" fmla="*/ 13676 h 443910"/>
                <a:gd name="connsiteX3" fmla="*/ 1341234 w 1341234"/>
                <a:gd name="connsiteY3" fmla="*/ 259580 h 443910"/>
                <a:gd name="connsiteX4" fmla="*/ 1301190 w 1341234"/>
                <a:gd name="connsiteY4" fmla="*/ 443736 h 443910"/>
                <a:gd name="connsiteX5" fmla="*/ 359344 w 1341234"/>
                <a:gd name="connsiteY5" fmla="*/ 311216 h 443910"/>
                <a:gd name="connsiteX6" fmla="*/ 47147 w 1341234"/>
                <a:gd name="connsiteY6" fmla="*/ 262014 h 44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234" h="443910">
                  <a:moveTo>
                    <a:pt x="0" y="254220"/>
                  </a:moveTo>
                  <a:lnTo>
                    <a:pt x="406601" y="0"/>
                  </a:lnTo>
                  <a:lnTo>
                    <a:pt x="457611" y="13676"/>
                  </a:lnTo>
                  <a:cubicBezTo>
                    <a:pt x="858001" y="120586"/>
                    <a:pt x="1311317" y="239969"/>
                    <a:pt x="1341234" y="259580"/>
                  </a:cubicBezTo>
                  <a:cubicBezTo>
                    <a:pt x="1337155" y="299693"/>
                    <a:pt x="1315377" y="449736"/>
                    <a:pt x="1301190" y="443736"/>
                  </a:cubicBezTo>
                  <a:cubicBezTo>
                    <a:pt x="1267732" y="445553"/>
                    <a:pt x="557777" y="378967"/>
                    <a:pt x="359344" y="311216"/>
                  </a:cubicBezTo>
                  <a:cubicBezTo>
                    <a:pt x="245881" y="291075"/>
                    <a:pt x="140295" y="276238"/>
                    <a:pt x="47147" y="262014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BD453F-CC00-B827-9CE6-5EFCBE8F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320892">
              <a:off x="11193220" y="1266534"/>
              <a:ext cx="1341234" cy="443910"/>
            </a:xfrm>
            <a:custGeom>
              <a:avLst/>
              <a:gdLst>
                <a:gd name="connsiteX0" fmla="*/ 0 w 1341234"/>
                <a:gd name="connsiteY0" fmla="*/ 254220 h 443910"/>
                <a:gd name="connsiteX1" fmla="*/ 406601 w 1341234"/>
                <a:gd name="connsiteY1" fmla="*/ 0 h 443910"/>
                <a:gd name="connsiteX2" fmla="*/ 457611 w 1341234"/>
                <a:gd name="connsiteY2" fmla="*/ 13676 h 443910"/>
                <a:gd name="connsiteX3" fmla="*/ 1341234 w 1341234"/>
                <a:gd name="connsiteY3" fmla="*/ 259580 h 443910"/>
                <a:gd name="connsiteX4" fmla="*/ 1301190 w 1341234"/>
                <a:gd name="connsiteY4" fmla="*/ 443736 h 443910"/>
                <a:gd name="connsiteX5" fmla="*/ 359344 w 1341234"/>
                <a:gd name="connsiteY5" fmla="*/ 311216 h 443910"/>
                <a:gd name="connsiteX6" fmla="*/ 47147 w 1341234"/>
                <a:gd name="connsiteY6" fmla="*/ 262014 h 44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234" h="443910">
                  <a:moveTo>
                    <a:pt x="0" y="254220"/>
                  </a:moveTo>
                  <a:lnTo>
                    <a:pt x="406601" y="0"/>
                  </a:lnTo>
                  <a:lnTo>
                    <a:pt x="457611" y="13676"/>
                  </a:lnTo>
                  <a:cubicBezTo>
                    <a:pt x="858001" y="120586"/>
                    <a:pt x="1311317" y="239969"/>
                    <a:pt x="1341234" y="259580"/>
                  </a:cubicBezTo>
                  <a:cubicBezTo>
                    <a:pt x="1337155" y="299693"/>
                    <a:pt x="1315377" y="449736"/>
                    <a:pt x="1301190" y="443736"/>
                  </a:cubicBezTo>
                  <a:cubicBezTo>
                    <a:pt x="1267732" y="445553"/>
                    <a:pt x="557777" y="378967"/>
                    <a:pt x="359344" y="311216"/>
                  </a:cubicBezTo>
                  <a:cubicBezTo>
                    <a:pt x="245881" y="291075"/>
                    <a:pt x="140295" y="276238"/>
                    <a:pt x="47147" y="262014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EB6FE0-3935-8F8E-B818-5C086F57B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42612" flipH="1" flipV="1">
              <a:off x="10264608" y="74723"/>
              <a:ext cx="1083994" cy="1037613"/>
            </a:xfrm>
            <a:custGeom>
              <a:avLst/>
              <a:gdLst>
                <a:gd name="connsiteX0" fmla="*/ 886520 w 1083994"/>
                <a:gd name="connsiteY0" fmla="*/ 0 h 1037613"/>
                <a:gd name="connsiteX1" fmla="*/ 990233 w 1083994"/>
                <a:gd name="connsiteY1" fmla="*/ 29654 h 1037613"/>
                <a:gd name="connsiteX2" fmla="*/ 993535 w 1083994"/>
                <a:gd name="connsiteY2" fmla="*/ 43082 h 1037613"/>
                <a:gd name="connsiteX3" fmla="*/ 1051675 w 1083994"/>
                <a:gd name="connsiteY3" fmla="*/ 356973 h 1037613"/>
                <a:gd name="connsiteX4" fmla="*/ 1083975 w 1083994"/>
                <a:gd name="connsiteY4" fmla="*/ 602023 h 1037613"/>
                <a:gd name="connsiteX5" fmla="*/ 966613 w 1083994"/>
                <a:gd name="connsiteY5" fmla="*/ 901753 h 1037613"/>
                <a:gd name="connsiteX6" fmla="*/ 713135 w 1083994"/>
                <a:gd name="connsiteY6" fmla="*/ 1026319 h 1037613"/>
                <a:gd name="connsiteX7" fmla="*/ 318855 w 1083994"/>
                <a:gd name="connsiteY7" fmla="*/ 989106 h 1037613"/>
                <a:gd name="connsiteX8" fmla="*/ 128776 w 1083994"/>
                <a:gd name="connsiteY8" fmla="*/ 649273 h 1037613"/>
                <a:gd name="connsiteX9" fmla="*/ 0 w 1083994"/>
                <a:gd name="connsiteY9" fmla="*/ 49738 h 1037613"/>
                <a:gd name="connsiteX10" fmla="*/ 620956 w 1083994"/>
                <a:gd name="connsiteY10" fmla="*/ 642355 h 1037613"/>
                <a:gd name="connsiteX11" fmla="*/ 886064 w 1083994"/>
                <a:gd name="connsiteY11" fmla="*/ 1039 h 1037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3994" h="1037613">
                  <a:moveTo>
                    <a:pt x="886520" y="0"/>
                  </a:moveTo>
                  <a:lnTo>
                    <a:pt x="990233" y="29654"/>
                  </a:lnTo>
                  <a:lnTo>
                    <a:pt x="993535" y="43082"/>
                  </a:lnTo>
                  <a:cubicBezTo>
                    <a:pt x="1016489" y="140998"/>
                    <a:pt x="1041157" y="264776"/>
                    <a:pt x="1051675" y="356973"/>
                  </a:cubicBezTo>
                  <a:lnTo>
                    <a:pt x="1083975" y="602023"/>
                  </a:lnTo>
                  <a:cubicBezTo>
                    <a:pt x="1084789" y="765231"/>
                    <a:pt x="1059669" y="806637"/>
                    <a:pt x="966613" y="901753"/>
                  </a:cubicBezTo>
                  <a:cubicBezTo>
                    <a:pt x="910153" y="966250"/>
                    <a:pt x="821095" y="1011760"/>
                    <a:pt x="713135" y="1026319"/>
                  </a:cubicBezTo>
                  <a:cubicBezTo>
                    <a:pt x="605175" y="1040878"/>
                    <a:pt x="416248" y="1051946"/>
                    <a:pt x="318855" y="989106"/>
                  </a:cubicBezTo>
                  <a:cubicBezTo>
                    <a:pt x="221462" y="926265"/>
                    <a:pt x="147001" y="727446"/>
                    <a:pt x="128776" y="649273"/>
                  </a:cubicBezTo>
                  <a:cubicBezTo>
                    <a:pt x="93895" y="519198"/>
                    <a:pt x="28063" y="235695"/>
                    <a:pt x="0" y="49738"/>
                  </a:cubicBezTo>
                  <a:cubicBezTo>
                    <a:pt x="152500" y="20987"/>
                    <a:pt x="429040" y="429202"/>
                    <a:pt x="620956" y="642355"/>
                  </a:cubicBezTo>
                  <a:cubicBezTo>
                    <a:pt x="695371" y="468649"/>
                    <a:pt x="814439" y="166732"/>
                    <a:pt x="886064" y="103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F697ECC-BF92-F86E-8684-5ED84594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42612" flipH="1" flipV="1">
              <a:off x="10264609" y="74723"/>
              <a:ext cx="1083994" cy="1037611"/>
            </a:xfrm>
            <a:custGeom>
              <a:avLst/>
              <a:gdLst>
                <a:gd name="connsiteX0" fmla="*/ 886519 w 1083994"/>
                <a:gd name="connsiteY0" fmla="*/ 0 h 1037611"/>
                <a:gd name="connsiteX1" fmla="*/ 990233 w 1083994"/>
                <a:gd name="connsiteY1" fmla="*/ 29654 h 1037611"/>
                <a:gd name="connsiteX2" fmla="*/ 993535 w 1083994"/>
                <a:gd name="connsiteY2" fmla="*/ 43080 h 1037611"/>
                <a:gd name="connsiteX3" fmla="*/ 1051675 w 1083994"/>
                <a:gd name="connsiteY3" fmla="*/ 356971 h 1037611"/>
                <a:gd name="connsiteX4" fmla="*/ 1083975 w 1083994"/>
                <a:gd name="connsiteY4" fmla="*/ 602021 h 1037611"/>
                <a:gd name="connsiteX5" fmla="*/ 966613 w 1083994"/>
                <a:gd name="connsiteY5" fmla="*/ 901751 h 1037611"/>
                <a:gd name="connsiteX6" fmla="*/ 713135 w 1083994"/>
                <a:gd name="connsiteY6" fmla="*/ 1026317 h 1037611"/>
                <a:gd name="connsiteX7" fmla="*/ 318855 w 1083994"/>
                <a:gd name="connsiteY7" fmla="*/ 989104 h 1037611"/>
                <a:gd name="connsiteX8" fmla="*/ 128776 w 1083994"/>
                <a:gd name="connsiteY8" fmla="*/ 649271 h 1037611"/>
                <a:gd name="connsiteX9" fmla="*/ 0 w 1083994"/>
                <a:gd name="connsiteY9" fmla="*/ 49736 h 1037611"/>
                <a:gd name="connsiteX10" fmla="*/ 620956 w 1083994"/>
                <a:gd name="connsiteY10" fmla="*/ 642353 h 1037611"/>
                <a:gd name="connsiteX11" fmla="*/ 886064 w 1083994"/>
                <a:gd name="connsiteY11" fmla="*/ 1037 h 103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3994" h="1037611">
                  <a:moveTo>
                    <a:pt x="886519" y="0"/>
                  </a:moveTo>
                  <a:lnTo>
                    <a:pt x="990233" y="29654"/>
                  </a:lnTo>
                  <a:lnTo>
                    <a:pt x="993535" y="43080"/>
                  </a:lnTo>
                  <a:cubicBezTo>
                    <a:pt x="1016489" y="140996"/>
                    <a:pt x="1041157" y="264774"/>
                    <a:pt x="1051675" y="356971"/>
                  </a:cubicBezTo>
                  <a:lnTo>
                    <a:pt x="1083975" y="602021"/>
                  </a:lnTo>
                  <a:cubicBezTo>
                    <a:pt x="1084789" y="765229"/>
                    <a:pt x="1059669" y="806635"/>
                    <a:pt x="966613" y="901751"/>
                  </a:cubicBezTo>
                  <a:cubicBezTo>
                    <a:pt x="910153" y="966248"/>
                    <a:pt x="821095" y="1011758"/>
                    <a:pt x="713135" y="1026317"/>
                  </a:cubicBezTo>
                  <a:cubicBezTo>
                    <a:pt x="605175" y="1040876"/>
                    <a:pt x="416248" y="1051944"/>
                    <a:pt x="318855" y="989104"/>
                  </a:cubicBezTo>
                  <a:cubicBezTo>
                    <a:pt x="221462" y="926263"/>
                    <a:pt x="147001" y="727444"/>
                    <a:pt x="128776" y="649271"/>
                  </a:cubicBezTo>
                  <a:cubicBezTo>
                    <a:pt x="93895" y="519196"/>
                    <a:pt x="28063" y="235693"/>
                    <a:pt x="0" y="49736"/>
                  </a:cubicBezTo>
                  <a:cubicBezTo>
                    <a:pt x="152500" y="20985"/>
                    <a:pt x="429040" y="429200"/>
                    <a:pt x="620956" y="642353"/>
                  </a:cubicBezTo>
                  <a:cubicBezTo>
                    <a:pt x="695371" y="468647"/>
                    <a:pt x="814439" y="166730"/>
                    <a:pt x="886064" y="103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29708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20230918213433_IMG_3283">
            <a:extLst>
              <a:ext uri="{FF2B5EF4-FFF2-40B4-BE49-F238E27FC236}">
                <a16:creationId xmlns:a16="http://schemas.microsoft.com/office/drawing/2014/main" id="{6761EE7C-064A-C64D-72F0-C0E2A3837F5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r="1" b="121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8368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230918213637_IMG_3295">
            <a:extLst>
              <a:ext uri="{FF2B5EF4-FFF2-40B4-BE49-F238E27FC236}">
                <a16:creationId xmlns:a16="http://schemas.microsoft.com/office/drawing/2014/main" id="{8356E868-EC46-5240-0A60-33FB101365F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2" b="3115"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00954F-E49B-A1D4-A4F3-CB51AAA02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7026" y="75063"/>
            <a:ext cx="1821184" cy="2084383"/>
            <a:chOff x="10264608" y="74723"/>
            <a:chExt cx="1821184" cy="208438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C1B9F5C-AEB6-74F1-6D07-BDBA4661F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1465047" flipV="1">
              <a:off x="11636678" y="400406"/>
              <a:ext cx="413532" cy="368654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760044"/>
                <a:gd name="connsiteY0" fmla="*/ 300 h 4964247"/>
                <a:gd name="connsiteX1" fmla="*/ 3813909 w 4760044"/>
                <a:gd name="connsiteY1" fmla="*/ 619239 h 4964247"/>
                <a:gd name="connsiteX2" fmla="*/ 4735908 w 4760044"/>
                <a:gd name="connsiteY2" fmla="*/ 1906206 h 4964247"/>
                <a:gd name="connsiteX3" fmla="*/ 4451030 w 4760044"/>
                <a:gd name="connsiteY3" fmla="*/ 3809387 h 4964247"/>
                <a:gd name="connsiteX4" fmla="*/ 3419865 w 4760044"/>
                <a:gd name="connsiteY4" fmla="*/ 4845155 h 4964247"/>
                <a:gd name="connsiteX5" fmla="*/ 1074535 w 4760044"/>
                <a:gd name="connsiteY5" fmla="*/ 4657536 h 4964247"/>
                <a:gd name="connsiteX6" fmla="*/ 33359 w 4760044"/>
                <a:gd name="connsiteY6" fmla="*/ 2995965 h 4964247"/>
                <a:gd name="connsiteX7" fmla="*/ 592137 w 4760044"/>
                <a:gd name="connsiteY7" fmla="*/ 806156 h 4964247"/>
                <a:gd name="connsiteX8" fmla="*/ 2649000 w 4760044"/>
                <a:gd name="connsiteY8" fmla="*/ 300 h 4964247"/>
                <a:gd name="connsiteX0" fmla="*/ 2649000 w 4849477"/>
                <a:gd name="connsiteY0" fmla="*/ -2 h 4963945"/>
                <a:gd name="connsiteX1" fmla="*/ 4735908 w 4849477"/>
                <a:gd name="connsiteY1" fmla="*/ 1905904 h 4963945"/>
                <a:gd name="connsiteX2" fmla="*/ 4451030 w 4849477"/>
                <a:gd name="connsiteY2" fmla="*/ 3809085 h 4963945"/>
                <a:gd name="connsiteX3" fmla="*/ 3419865 w 4849477"/>
                <a:gd name="connsiteY3" fmla="*/ 4844853 h 4963945"/>
                <a:gd name="connsiteX4" fmla="*/ 1074535 w 4849477"/>
                <a:gd name="connsiteY4" fmla="*/ 4657234 h 4963945"/>
                <a:gd name="connsiteX5" fmla="*/ 33359 w 4849477"/>
                <a:gd name="connsiteY5" fmla="*/ 2995663 h 4963945"/>
                <a:gd name="connsiteX6" fmla="*/ 592137 w 4849477"/>
                <a:gd name="connsiteY6" fmla="*/ 805854 h 4963945"/>
                <a:gd name="connsiteX7" fmla="*/ 2649000 w 4849477"/>
                <a:gd name="connsiteY7" fmla="*/ -2 h 4963945"/>
                <a:gd name="connsiteX0" fmla="*/ 2649000 w 4859466"/>
                <a:gd name="connsiteY0" fmla="*/ -2 h 5536260"/>
                <a:gd name="connsiteX1" fmla="*/ 4735908 w 4859466"/>
                <a:gd name="connsiteY1" fmla="*/ 1905904 h 5536260"/>
                <a:gd name="connsiteX2" fmla="*/ 4451030 w 4859466"/>
                <a:gd name="connsiteY2" fmla="*/ 3809085 h 5536260"/>
                <a:gd name="connsiteX3" fmla="*/ 3067466 w 4859466"/>
                <a:gd name="connsiteY3" fmla="*/ 5491001 h 5536260"/>
                <a:gd name="connsiteX4" fmla="*/ 1074535 w 4859466"/>
                <a:gd name="connsiteY4" fmla="*/ 4657234 h 5536260"/>
                <a:gd name="connsiteX5" fmla="*/ 33359 w 4859466"/>
                <a:gd name="connsiteY5" fmla="*/ 2995663 h 5536260"/>
                <a:gd name="connsiteX6" fmla="*/ 592137 w 4859466"/>
                <a:gd name="connsiteY6" fmla="*/ 805854 h 5536260"/>
                <a:gd name="connsiteX7" fmla="*/ 2649000 w 4859466"/>
                <a:gd name="connsiteY7" fmla="*/ -2 h 5536260"/>
                <a:gd name="connsiteX0" fmla="*/ 2780481 w 4861205"/>
                <a:gd name="connsiteY0" fmla="*/ -2 h 5864449"/>
                <a:gd name="connsiteX1" fmla="*/ 4737647 w 4861205"/>
                <a:gd name="connsiteY1" fmla="*/ 2234093 h 5864449"/>
                <a:gd name="connsiteX2" fmla="*/ 4452769 w 4861205"/>
                <a:gd name="connsiteY2" fmla="*/ 4137274 h 5864449"/>
                <a:gd name="connsiteX3" fmla="*/ 3069205 w 4861205"/>
                <a:gd name="connsiteY3" fmla="*/ 5819190 h 5864449"/>
                <a:gd name="connsiteX4" fmla="*/ 1076274 w 4861205"/>
                <a:gd name="connsiteY4" fmla="*/ 4985423 h 5864449"/>
                <a:gd name="connsiteX5" fmla="*/ 35098 w 4861205"/>
                <a:gd name="connsiteY5" fmla="*/ 3323852 h 5864449"/>
                <a:gd name="connsiteX6" fmla="*/ 593876 w 4861205"/>
                <a:gd name="connsiteY6" fmla="*/ 1134043 h 5864449"/>
                <a:gd name="connsiteX7" fmla="*/ 2780481 w 4861205"/>
                <a:gd name="connsiteY7" fmla="*/ -2 h 586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61205" h="5864449">
                  <a:moveTo>
                    <a:pt x="2780481" y="-2"/>
                  </a:moveTo>
                  <a:cubicBezTo>
                    <a:pt x="3471109" y="183340"/>
                    <a:pt x="4437309" y="1599245"/>
                    <a:pt x="4737647" y="2234093"/>
                  </a:cubicBezTo>
                  <a:cubicBezTo>
                    <a:pt x="5037985" y="2868941"/>
                    <a:pt x="4730843" y="3539758"/>
                    <a:pt x="4452769" y="4137274"/>
                  </a:cubicBezTo>
                  <a:cubicBezTo>
                    <a:pt x="4174695" y="4734790"/>
                    <a:pt x="3382031" y="5704221"/>
                    <a:pt x="3069205" y="5819190"/>
                  </a:cubicBezTo>
                  <a:cubicBezTo>
                    <a:pt x="2358359" y="6040255"/>
                    <a:pt x="1581959" y="5401313"/>
                    <a:pt x="1076274" y="4985423"/>
                  </a:cubicBezTo>
                  <a:cubicBezTo>
                    <a:pt x="570590" y="4569533"/>
                    <a:pt x="146935" y="3953087"/>
                    <a:pt x="35098" y="3323852"/>
                  </a:cubicBezTo>
                  <a:cubicBezTo>
                    <a:pt x="-92687" y="2646770"/>
                    <a:pt x="136312" y="1688019"/>
                    <a:pt x="593876" y="1134043"/>
                  </a:cubicBezTo>
                  <a:cubicBezTo>
                    <a:pt x="1051440" y="580067"/>
                    <a:pt x="2127808" y="30746"/>
                    <a:pt x="2780481" y="-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8E3CAA8-1AFB-B9A5-E25A-9FF4B68D2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320892">
              <a:off x="11193220" y="1266534"/>
              <a:ext cx="1341234" cy="443910"/>
            </a:xfrm>
            <a:custGeom>
              <a:avLst/>
              <a:gdLst>
                <a:gd name="connsiteX0" fmla="*/ 0 w 1341234"/>
                <a:gd name="connsiteY0" fmla="*/ 254220 h 443910"/>
                <a:gd name="connsiteX1" fmla="*/ 406601 w 1341234"/>
                <a:gd name="connsiteY1" fmla="*/ 0 h 443910"/>
                <a:gd name="connsiteX2" fmla="*/ 457611 w 1341234"/>
                <a:gd name="connsiteY2" fmla="*/ 13676 h 443910"/>
                <a:gd name="connsiteX3" fmla="*/ 1341234 w 1341234"/>
                <a:gd name="connsiteY3" fmla="*/ 259580 h 443910"/>
                <a:gd name="connsiteX4" fmla="*/ 1301190 w 1341234"/>
                <a:gd name="connsiteY4" fmla="*/ 443736 h 443910"/>
                <a:gd name="connsiteX5" fmla="*/ 359344 w 1341234"/>
                <a:gd name="connsiteY5" fmla="*/ 311216 h 443910"/>
                <a:gd name="connsiteX6" fmla="*/ 47147 w 1341234"/>
                <a:gd name="connsiteY6" fmla="*/ 262014 h 44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234" h="443910">
                  <a:moveTo>
                    <a:pt x="0" y="254220"/>
                  </a:moveTo>
                  <a:lnTo>
                    <a:pt x="406601" y="0"/>
                  </a:lnTo>
                  <a:lnTo>
                    <a:pt x="457611" y="13676"/>
                  </a:lnTo>
                  <a:cubicBezTo>
                    <a:pt x="858001" y="120586"/>
                    <a:pt x="1311317" y="239969"/>
                    <a:pt x="1341234" y="259580"/>
                  </a:cubicBezTo>
                  <a:cubicBezTo>
                    <a:pt x="1337155" y="299693"/>
                    <a:pt x="1315377" y="449736"/>
                    <a:pt x="1301190" y="443736"/>
                  </a:cubicBezTo>
                  <a:cubicBezTo>
                    <a:pt x="1267732" y="445553"/>
                    <a:pt x="557777" y="378967"/>
                    <a:pt x="359344" y="311216"/>
                  </a:cubicBezTo>
                  <a:cubicBezTo>
                    <a:pt x="245881" y="291075"/>
                    <a:pt x="140295" y="276238"/>
                    <a:pt x="47147" y="262014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BD453F-CC00-B827-9CE6-5EFCBE8F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320892">
              <a:off x="11193220" y="1266534"/>
              <a:ext cx="1341234" cy="443910"/>
            </a:xfrm>
            <a:custGeom>
              <a:avLst/>
              <a:gdLst>
                <a:gd name="connsiteX0" fmla="*/ 0 w 1341234"/>
                <a:gd name="connsiteY0" fmla="*/ 254220 h 443910"/>
                <a:gd name="connsiteX1" fmla="*/ 406601 w 1341234"/>
                <a:gd name="connsiteY1" fmla="*/ 0 h 443910"/>
                <a:gd name="connsiteX2" fmla="*/ 457611 w 1341234"/>
                <a:gd name="connsiteY2" fmla="*/ 13676 h 443910"/>
                <a:gd name="connsiteX3" fmla="*/ 1341234 w 1341234"/>
                <a:gd name="connsiteY3" fmla="*/ 259580 h 443910"/>
                <a:gd name="connsiteX4" fmla="*/ 1301190 w 1341234"/>
                <a:gd name="connsiteY4" fmla="*/ 443736 h 443910"/>
                <a:gd name="connsiteX5" fmla="*/ 359344 w 1341234"/>
                <a:gd name="connsiteY5" fmla="*/ 311216 h 443910"/>
                <a:gd name="connsiteX6" fmla="*/ 47147 w 1341234"/>
                <a:gd name="connsiteY6" fmla="*/ 262014 h 44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234" h="443910">
                  <a:moveTo>
                    <a:pt x="0" y="254220"/>
                  </a:moveTo>
                  <a:lnTo>
                    <a:pt x="406601" y="0"/>
                  </a:lnTo>
                  <a:lnTo>
                    <a:pt x="457611" y="13676"/>
                  </a:lnTo>
                  <a:cubicBezTo>
                    <a:pt x="858001" y="120586"/>
                    <a:pt x="1311317" y="239969"/>
                    <a:pt x="1341234" y="259580"/>
                  </a:cubicBezTo>
                  <a:cubicBezTo>
                    <a:pt x="1337155" y="299693"/>
                    <a:pt x="1315377" y="449736"/>
                    <a:pt x="1301190" y="443736"/>
                  </a:cubicBezTo>
                  <a:cubicBezTo>
                    <a:pt x="1267732" y="445553"/>
                    <a:pt x="557777" y="378967"/>
                    <a:pt x="359344" y="311216"/>
                  </a:cubicBezTo>
                  <a:cubicBezTo>
                    <a:pt x="245881" y="291075"/>
                    <a:pt x="140295" y="276238"/>
                    <a:pt x="47147" y="262014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EB6FE0-3935-8F8E-B818-5C086F57B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42612" flipH="1" flipV="1">
              <a:off x="10264608" y="74723"/>
              <a:ext cx="1083994" cy="1037613"/>
            </a:xfrm>
            <a:custGeom>
              <a:avLst/>
              <a:gdLst>
                <a:gd name="connsiteX0" fmla="*/ 886520 w 1083994"/>
                <a:gd name="connsiteY0" fmla="*/ 0 h 1037613"/>
                <a:gd name="connsiteX1" fmla="*/ 990233 w 1083994"/>
                <a:gd name="connsiteY1" fmla="*/ 29654 h 1037613"/>
                <a:gd name="connsiteX2" fmla="*/ 993535 w 1083994"/>
                <a:gd name="connsiteY2" fmla="*/ 43082 h 1037613"/>
                <a:gd name="connsiteX3" fmla="*/ 1051675 w 1083994"/>
                <a:gd name="connsiteY3" fmla="*/ 356973 h 1037613"/>
                <a:gd name="connsiteX4" fmla="*/ 1083975 w 1083994"/>
                <a:gd name="connsiteY4" fmla="*/ 602023 h 1037613"/>
                <a:gd name="connsiteX5" fmla="*/ 966613 w 1083994"/>
                <a:gd name="connsiteY5" fmla="*/ 901753 h 1037613"/>
                <a:gd name="connsiteX6" fmla="*/ 713135 w 1083994"/>
                <a:gd name="connsiteY6" fmla="*/ 1026319 h 1037613"/>
                <a:gd name="connsiteX7" fmla="*/ 318855 w 1083994"/>
                <a:gd name="connsiteY7" fmla="*/ 989106 h 1037613"/>
                <a:gd name="connsiteX8" fmla="*/ 128776 w 1083994"/>
                <a:gd name="connsiteY8" fmla="*/ 649273 h 1037613"/>
                <a:gd name="connsiteX9" fmla="*/ 0 w 1083994"/>
                <a:gd name="connsiteY9" fmla="*/ 49738 h 1037613"/>
                <a:gd name="connsiteX10" fmla="*/ 620956 w 1083994"/>
                <a:gd name="connsiteY10" fmla="*/ 642355 h 1037613"/>
                <a:gd name="connsiteX11" fmla="*/ 886064 w 1083994"/>
                <a:gd name="connsiteY11" fmla="*/ 1039 h 1037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3994" h="1037613">
                  <a:moveTo>
                    <a:pt x="886520" y="0"/>
                  </a:moveTo>
                  <a:lnTo>
                    <a:pt x="990233" y="29654"/>
                  </a:lnTo>
                  <a:lnTo>
                    <a:pt x="993535" y="43082"/>
                  </a:lnTo>
                  <a:cubicBezTo>
                    <a:pt x="1016489" y="140998"/>
                    <a:pt x="1041157" y="264776"/>
                    <a:pt x="1051675" y="356973"/>
                  </a:cubicBezTo>
                  <a:lnTo>
                    <a:pt x="1083975" y="602023"/>
                  </a:lnTo>
                  <a:cubicBezTo>
                    <a:pt x="1084789" y="765231"/>
                    <a:pt x="1059669" y="806637"/>
                    <a:pt x="966613" y="901753"/>
                  </a:cubicBezTo>
                  <a:cubicBezTo>
                    <a:pt x="910153" y="966250"/>
                    <a:pt x="821095" y="1011760"/>
                    <a:pt x="713135" y="1026319"/>
                  </a:cubicBezTo>
                  <a:cubicBezTo>
                    <a:pt x="605175" y="1040878"/>
                    <a:pt x="416248" y="1051946"/>
                    <a:pt x="318855" y="989106"/>
                  </a:cubicBezTo>
                  <a:cubicBezTo>
                    <a:pt x="221462" y="926265"/>
                    <a:pt x="147001" y="727446"/>
                    <a:pt x="128776" y="649273"/>
                  </a:cubicBezTo>
                  <a:cubicBezTo>
                    <a:pt x="93895" y="519198"/>
                    <a:pt x="28063" y="235695"/>
                    <a:pt x="0" y="49738"/>
                  </a:cubicBezTo>
                  <a:cubicBezTo>
                    <a:pt x="152500" y="20987"/>
                    <a:pt x="429040" y="429202"/>
                    <a:pt x="620956" y="642355"/>
                  </a:cubicBezTo>
                  <a:cubicBezTo>
                    <a:pt x="695371" y="468649"/>
                    <a:pt x="814439" y="166732"/>
                    <a:pt x="886064" y="103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F697ECC-BF92-F86E-8684-5ED84594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42612" flipH="1" flipV="1">
              <a:off x="10264609" y="74723"/>
              <a:ext cx="1083994" cy="1037611"/>
            </a:xfrm>
            <a:custGeom>
              <a:avLst/>
              <a:gdLst>
                <a:gd name="connsiteX0" fmla="*/ 886519 w 1083994"/>
                <a:gd name="connsiteY0" fmla="*/ 0 h 1037611"/>
                <a:gd name="connsiteX1" fmla="*/ 990233 w 1083994"/>
                <a:gd name="connsiteY1" fmla="*/ 29654 h 1037611"/>
                <a:gd name="connsiteX2" fmla="*/ 993535 w 1083994"/>
                <a:gd name="connsiteY2" fmla="*/ 43080 h 1037611"/>
                <a:gd name="connsiteX3" fmla="*/ 1051675 w 1083994"/>
                <a:gd name="connsiteY3" fmla="*/ 356971 h 1037611"/>
                <a:gd name="connsiteX4" fmla="*/ 1083975 w 1083994"/>
                <a:gd name="connsiteY4" fmla="*/ 602021 h 1037611"/>
                <a:gd name="connsiteX5" fmla="*/ 966613 w 1083994"/>
                <a:gd name="connsiteY5" fmla="*/ 901751 h 1037611"/>
                <a:gd name="connsiteX6" fmla="*/ 713135 w 1083994"/>
                <a:gd name="connsiteY6" fmla="*/ 1026317 h 1037611"/>
                <a:gd name="connsiteX7" fmla="*/ 318855 w 1083994"/>
                <a:gd name="connsiteY7" fmla="*/ 989104 h 1037611"/>
                <a:gd name="connsiteX8" fmla="*/ 128776 w 1083994"/>
                <a:gd name="connsiteY8" fmla="*/ 649271 h 1037611"/>
                <a:gd name="connsiteX9" fmla="*/ 0 w 1083994"/>
                <a:gd name="connsiteY9" fmla="*/ 49736 h 1037611"/>
                <a:gd name="connsiteX10" fmla="*/ 620956 w 1083994"/>
                <a:gd name="connsiteY10" fmla="*/ 642353 h 1037611"/>
                <a:gd name="connsiteX11" fmla="*/ 886064 w 1083994"/>
                <a:gd name="connsiteY11" fmla="*/ 1037 h 103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3994" h="1037611">
                  <a:moveTo>
                    <a:pt x="886519" y="0"/>
                  </a:moveTo>
                  <a:lnTo>
                    <a:pt x="990233" y="29654"/>
                  </a:lnTo>
                  <a:lnTo>
                    <a:pt x="993535" y="43080"/>
                  </a:lnTo>
                  <a:cubicBezTo>
                    <a:pt x="1016489" y="140996"/>
                    <a:pt x="1041157" y="264774"/>
                    <a:pt x="1051675" y="356971"/>
                  </a:cubicBezTo>
                  <a:lnTo>
                    <a:pt x="1083975" y="602021"/>
                  </a:lnTo>
                  <a:cubicBezTo>
                    <a:pt x="1084789" y="765229"/>
                    <a:pt x="1059669" y="806635"/>
                    <a:pt x="966613" y="901751"/>
                  </a:cubicBezTo>
                  <a:cubicBezTo>
                    <a:pt x="910153" y="966248"/>
                    <a:pt x="821095" y="1011758"/>
                    <a:pt x="713135" y="1026317"/>
                  </a:cubicBezTo>
                  <a:cubicBezTo>
                    <a:pt x="605175" y="1040876"/>
                    <a:pt x="416248" y="1051944"/>
                    <a:pt x="318855" y="989104"/>
                  </a:cubicBezTo>
                  <a:cubicBezTo>
                    <a:pt x="221462" y="926263"/>
                    <a:pt x="147001" y="727444"/>
                    <a:pt x="128776" y="649271"/>
                  </a:cubicBezTo>
                  <a:cubicBezTo>
                    <a:pt x="93895" y="519196"/>
                    <a:pt x="28063" y="235693"/>
                    <a:pt x="0" y="49736"/>
                  </a:cubicBezTo>
                  <a:cubicBezTo>
                    <a:pt x="152500" y="20985"/>
                    <a:pt x="429040" y="429200"/>
                    <a:pt x="620956" y="642353"/>
                  </a:cubicBezTo>
                  <a:cubicBezTo>
                    <a:pt x="695371" y="468647"/>
                    <a:pt x="814439" y="166730"/>
                    <a:pt x="886064" y="103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52671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20230918220045_IMG_3297">
            <a:extLst>
              <a:ext uri="{FF2B5EF4-FFF2-40B4-BE49-F238E27FC236}">
                <a16:creationId xmlns:a16="http://schemas.microsoft.com/office/drawing/2014/main" id="{963DF3FA-6621-8229-ECA0-E42D9C5E565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8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688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</dc:title>
  <dc:creator>Aldo Rovatti</dc:creator>
  <cp:lastModifiedBy>Aldo Rovatti</cp:lastModifiedBy>
  <cp:revision>2</cp:revision>
  <dcterms:created xsi:type="dcterms:W3CDTF">2023-09-29T21:30:47Z</dcterms:created>
  <dcterms:modified xsi:type="dcterms:W3CDTF">2023-09-30T07:23:31Z</dcterms:modified>
</cp:coreProperties>
</file>