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E0217-8939-D835-B8C3-55A94AF7A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26A93B-64B5-CF16-9A67-B5EBFBC96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1D13E0-068D-A834-4E17-C8F457BC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DFF6DE-B478-9AE8-1B0C-C136355A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D9E1FE-84AB-0BBC-09F5-A2FFEAEF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83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FCE93-B5C1-C2C7-3F43-303371C4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95A0CD-3D00-23E0-7CAA-149BF7B9A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239CB-A17D-B2AF-2A04-8F6D4FA4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F92F09-1595-35E2-E75B-E6679554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C6DAD1-1D5B-28FF-A479-937C4913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2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36A810-A71F-AC38-C161-BED946855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6C41FB-9110-5469-F926-D1C09507C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B34A5F-B826-3ECE-EE7E-D5DBD3F0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1F0530-955E-521C-3CED-188AFBE8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E40E2-1BE5-8D00-A4AE-78DB9976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85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7313E-97DF-713E-E03F-31992E56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FB7634-CDC6-012F-0DBF-303F095EE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DC1FAA-E8FB-42C5-C80C-28A8612E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96D4FE-C482-BA1F-C5F8-3A950B3D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D523E3-FF16-94B3-1441-02203F9B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95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30E32-B89B-B6BA-BDA9-B7279A8A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DD534F-08B7-6149-FE23-59DFD50BA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9504F5-39A2-62BD-ED27-63D1426B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4794F5-438E-9961-A6AD-2DF48CBE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0C8146-17FE-DD24-4C14-DAF008EB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26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0C9BBA-0A29-8074-B0BE-C5B50E43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A75324-0306-E4F7-FF7A-CB980477C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DE3132-0B4D-8A4B-FBCE-A9F22E172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5F1FC8-DAB6-BE45-8A87-B9218B3F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4F7EBE-0DB3-3577-88FF-9D7AC206B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147ABD-F930-BB73-14EF-B2A46E96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70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79F6F-A489-BE1D-78A5-77736BB8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937218-9215-30B9-B8E6-A5DB2B56C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33F907-63C4-E172-1F84-5DBD963F1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96EBF36-4ED6-7C5A-D303-2531DFEB1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A83A86-FF7A-5E8E-93B1-873643199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9F6BB0-349A-510B-E9C1-F28D3879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AB15995-4EDA-F3F9-2DB3-50AE79BF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171E9B-6513-7B05-76C7-7E118A5E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03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57952-1F3F-DB99-C310-D275BE91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DE0FD4-0725-56D8-D8D1-24A4392D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3425E0-FFF4-1E22-E38C-E5630D80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896ED1-B6C3-0D47-A982-E607B371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22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EBE9F7-4B23-B564-7253-7F46BE13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8A5377-4686-FCAD-9809-F74DBEC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F6271E-C57D-293F-9BF7-4FFF3FDB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5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3E62D-93AA-A2CF-0126-258C01F3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D1B00-FAF8-0F9B-6B80-2DB818AEB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3BBF4E-3B00-CDE0-3864-B87B04F4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1A9019-9963-C6F1-BD92-2097E13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FE4E05-3951-AD79-332D-B75445F1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1BB373-4319-B05C-E798-866900F4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70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171B2-6C8B-7224-5B4F-BDBA152D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34D993-FCD0-608C-34A5-121B93435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60B734-AC7B-1EDB-6ABB-298AFF362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533D0B-4226-C8B4-4B51-EDC9A163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3EF804-F802-704D-FDB6-5D7499FB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AFCBED-7971-BFFC-1CCB-0C23E66D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81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82CEA1-5825-5820-0031-24A9EB4F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809F12-7436-41F6-5984-2BDE9EC19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5128B7-EBAC-2F59-107B-C528E6409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3264-A928-4FC7-AEF2-954CF38E83FA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7AA60-3BCF-7F2E-A023-BD51960A3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93F81F-008A-607C-2849-CCEEA9620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2550-CCD9-4A76-A787-F587F74A6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245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EDC934A-D2E2-71D2-7DA6-85B63EDCB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76" y="0"/>
            <a:ext cx="6137013" cy="1470810"/>
          </a:xfrm>
        </p:spPr>
        <p:txBody>
          <a:bodyPr anchor="b">
            <a:normAutofit fontScale="90000"/>
          </a:bodyPr>
          <a:lstStyle/>
          <a:p>
            <a:br>
              <a:rPr lang="it-IT" sz="56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br>
              <a:rPr lang="it-IT" sz="56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it-IT" sz="5600" dirty="0">
                <a:solidFill>
                  <a:srgbClr val="FFFFFF"/>
                </a:solidFill>
                <a:latin typeface="Algerian" panose="04020705040A02060702" pitchFamily="82" charset="0"/>
              </a:rPr>
              <a:t>fiorano </a:t>
            </a:r>
            <a:br>
              <a:rPr lang="it-IT" sz="56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it-IT" sz="5600" dirty="0">
                <a:solidFill>
                  <a:srgbClr val="FFFFFF"/>
                </a:solidFill>
                <a:latin typeface="Algerian" panose="04020705040A02060702" pitchFamily="82" charset="0"/>
              </a:rPr>
              <a:t>8 settembre 2023</a:t>
            </a:r>
          </a:p>
        </p:txBody>
      </p:sp>
      <p:sp>
        <p:nvSpPr>
          <p:cNvPr id="1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Immagine che contiene fuochi d'artificio, Vigilia di capodanno, Capodanno, Nuovo anno&#10;&#10;Descrizione generata automaticamente">
            <a:extLst>
              <a:ext uri="{FF2B5EF4-FFF2-40B4-BE49-F238E27FC236}">
                <a16:creationId xmlns:a16="http://schemas.microsoft.com/office/drawing/2014/main" id="{22FD27D2-9769-1175-FDF7-F6DC0781F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93" y="278716"/>
            <a:ext cx="3507831" cy="3459271"/>
          </a:xfrm>
          <a:prstGeom prst="rect">
            <a:avLst/>
          </a:prstGeom>
        </p:spPr>
      </p:pic>
      <p:pic>
        <p:nvPicPr>
          <p:cNvPr id="17" name="Immagine 16" descr="6adc6823-439f-436a-879c-5ee9fdc593c2">
            <a:extLst>
              <a:ext uri="{FF2B5EF4-FFF2-40B4-BE49-F238E27FC236}">
                <a16:creationId xmlns:a16="http://schemas.microsoft.com/office/drawing/2014/main" id="{367F67C6-321B-E612-7E56-3C3F2E3AFE1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b="33686"/>
          <a:stretch/>
        </p:blipFill>
        <p:spPr>
          <a:xfrm>
            <a:off x="640977" y="2173649"/>
            <a:ext cx="6521233" cy="4684351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01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8a51205c-dbfc-4869-a6f9-2f74fa674242">
            <a:extLst>
              <a:ext uri="{FF2B5EF4-FFF2-40B4-BE49-F238E27FC236}">
                <a16:creationId xmlns:a16="http://schemas.microsoft.com/office/drawing/2014/main" id="{ECC63764-9656-0A11-4B70-16AE5FBDEDE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7" r="1" b="11532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776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59aa1009-bb86-4456-ad3e-0bd5a2b497d9">
            <a:extLst>
              <a:ext uri="{FF2B5EF4-FFF2-40B4-BE49-F238E27FC236}">
                <a16:creationId xmlns:a16="http://schemas.microsoft.com/office/drawing/2014/main" id="{75B68B65-FA64-E91C-608D-CF74D2FA3E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7" r="1" b="15864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8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72f468df-628e-4244-861a-c9391627adeb">
            <a:extLst>
              <a:ext uri="{FF2B5EF4-FFF2-40B4-BE49-F238E27FC236}">
                <a16:creationId xmlns:a16="http://schemas.microsoft.com/office/drawing/2014/main" id="{FA9B9F43-ED24-7F60-B225-78BE85AD58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5" b="1858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7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87ff6c16-f9d5-442a-b00c-70cd8c22479c">
            <a:extLst>
              <a:ext uri="{FF2B5EF4-FFF2-40B4-BE49-F238E27FC236}">
                <a16:creationId xmlns:a16="http://schemas.microsoft.com/office/drawing/2014/main" id="{E187A308-0C39-E84D-E2D5-CC7B7FBB6E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1" b="7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3949adb1-bb9f-4263-b232-940d3f9d8eff">
            <a:extLst>
              <a:ext uri="{FF2B5EF4-FFF2-40B4-BE49-F238E27FC236}">
                <a16:creationId xmlns:a16="http://schemas.microsoft.com/office/drawing/2014/main" id="{F964A767-24BD-B717-6AB0-FBE72329D9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0" b="23040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332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6315c2a0-d4f8-4ff0-b50d-06ee685b4d8a">
            <a:extLst>
              <a:ext uri="{FF2B5EF4-FFF2-40B4-BE49-F238E27FC236}">
                <a16:creationId xmlns:a16="http://schemas.microsoft.com/office/drawing/2014/main" id="{4CFEC7FE-3E47-C861-F256-83C085BCF0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1" r="-1" b="23020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143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3405d70-8328-4ccd-9cb2-ec512603eb0a">
            <a:extLst>
              <a:ext uri="{FF2B5EF4-FFF2-40B4-BE49-F238E27FC236}">
                <a16:creationId xmlns:a16="http://schemas.microsoft.com/office/drawing/2014/main" id="{8A803F50-3B0C-58F0-1A99-B3140F2A0D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8" r="1" b="123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30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966589e4-744a-4cf1-8330-d987fc6439dc">
            <a:extLst>
              <a:ext uri="{FF2B5EF4-FFF2-40B4-BE49-F238E27FC236}">
                <a16:creationId xmlns:a16="http://schemas.microsoft.com/office/drawing/2014/main" id="{63D370B5-4F17-E5A7-7BDF-6CD03D149E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2" r="1" b="16599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2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1577715c-2df5-4f0b-9a0c-bf654349d16e">
            <a:extLst>
              <a:ext uri="{FF2B5EF4-FFF2-40B4-BE49-F238E27FC236}">
                <a16:creationId xmlns:a16="http://schemas.microsoft.com/office/drawing/2014/main" id="{7358B409-48EC-DB77-6DC1-7057CEF0A2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9" r="1" b="3379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1201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a77118a7-4eef-44ed-86ee-00c9f27b9fec">
            <a:extLst>
              <a:ext uri="{FF2B5EF4-FFF2-40B4-BE49-F238E27FC236}">
                <a16:creationId xmlns:a16="http://schemas.microsoft.com/office/drawing/2014/main" id="{7087BD1F-B564-6593-226B-623C4B5A1D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6" r="1" b="11795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5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00e7e470-1930-4def-add5-c46a2daf22b2">
            <a:extLst>
              <a:ext uri="{FF2B5EF4-FFF2-40B4-BE49-F238E27FC236}">
                <a16:creationId xmlns:a16="http://schemas.microsoft.com/office/drawing/2014/main" id="{F23DA8D3-148C-7C37-6C08-FEB016DFD3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5" b="23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9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fe78216-799f-461e-9d47-8a11eab0ac5c">
            <a:extLst>
              <a:ext uri="{FF2B5EF4-FFF2-40B4-BE49-F238E27FC236}">
                <a16:creationId xmlns:a16="http://schemas.microsoft.com/office/drawing/2014/main" id="{B671466B-1D14-0F1D-2A94-39447CA563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4" b="8278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3566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e373c1ab-daf1-431c-a6e4-542f3b94f86a">
            <a:extLst>
              <a:ext uri="{FF2B5EF4-FFF2-40B4-BE49-F238E27FC236}">
                <a16:creationId xmlns:a16="http://schemas.microsoft.com/office/drawing/2014/main" id="{8DB0B4B7-E905-634F-3979-4C74666C74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5" b="211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d3fb697-4815-4eaa-a512-433ea69734df">
            <a:extLst>
              <a:ext uri="{FF2B5EF4-FFF2-40B4-BE49-F238E27FC236}">
                <a16:creationId xmlns:a16="http://schemas.microsoft.com/office/drawing/2014/main" id="{BA9DEC5E-D8CF-1C2C-C5A3-03849CAB4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0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e5eb47b-8417-4b56-b6bb-293a7d8736b9">
            <a:extLst>
              <a:ext uri="{FF2B5EF4-FFF2-40B4-BE49-F238E27FC236}">
                <a16:creationId xmlns:a16="http://schemas.microsoft.com/office/drawing/2014/main" id="{F24E8B23-3C98-9EF1-8BAB-D6705DA05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51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f29bebce-157d-4914-8764-8257efe16be0">
            <a:extLst>
              <a:ext uri="{FF2B5EF4-FFF2-40B4-BE49-F238E27FC236}">
                <a16:creationId xmlns:a16="http://schemas.microsoft.com/office/drawing/2014/main" id="{F4F857E2-956F-7DE5-E264-DF1538AF99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1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f35fb076-6557-49e5-ac2a-dca6a6683457">
            <a:extLst>
              <a:ext uri="{FF2B5EF4-FFF2-40B4-BE49-F238E27FC236}">
                <a16:creationId xmlns:a16="http://schemas.microsoft.com/office/drawing/2014/main" id="{3BB6984A-53BF-85F5-971A-6087E4477C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0" y="914400"/>
            <a:ext cx="2794960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08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f90350ca-4ce0-45c7-8973-97d5954262b3">
            <a:extLst>
              <a:ext uri="{FF2B5EF4-FFF2-40B4-BE49-F238E27FC236}">
                <a16:creationId xmlns:a16="http://schemas.microsoft.com/office/drawing/2014/main" id="{BC71F8EE-B5EB-D594-EB91-2D610949C1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7" r="-1" b="29334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9264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f869084b-5179-443c-a370-8eb8c8b27276">
            <a:extLst>
              <a:ext uri="{FF2B5EF4-FFF2-40B4-BE49-F238E27FC236}">
                <a16:creationId xmlns:a16="http://schemas.microsoft.com/office/drawing/2014/main" id="{12AC43B3-120E-AB17-1113-9318841585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4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fc066832-bee2-4d33-a594-1ca3d2d789c2">
            <a:extLst>
              <a:ext uri="{FF2B5EF4-FFF2-40B4-BE49-F238E27FC236}">
                <a16:creationId xmlns:a16="http://schemas.microsoft.com/office/drawing/2014/main" id="{26DADBF4-FF2B-08D0-FE91-D1A94A7B6F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5" r="1" b="9796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2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3b442a8f-80f4-4777-b8c9-cf62cf07df9b">
            <a:extLst>
              <a:ext uri="{FF2B5EF4-FFF2-40B4-BE49-F238E27FC236}">
                <a16:creationId xmlns:a16="http://schemas.microsoft.com/office/drawing/2014/main" id="{9E7C1164-1738-08B5-AB93-4C84A302C9C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1" r="-1" b="-1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2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3e91a47c-64c8-4b14-bfb8-d1b0e3285de5">
            <a:extLst>
              <a:ext uri="{FF2B5EF4-FFF2-40B4-BE49-F238E27FC236}">
                <a16:creationId xmlns:a16="http://schemas.microsoft.com/office/drawing/2014/main" id="{BB8D30DE-6D38-7FF5-1DF9-78EB68ABB8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4" b="15540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0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4ea46d6f-a2ba-4cee-ad29-2d9808901f7a">
            <a:extLst>
              <a:ext uri="{FF2B5EF4-FFF2-40B4-BE49-F238E27FC236}">
                <a16:creationId xmlns:a16="http://schemas.microsoft.com/office/drawing/2014/main" id="{5D451F9A-99E3-A79C-2960-B0E32ECD94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0" r="1" b="21961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6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6a1af668-9fcd-4a79-b0c5-4e662f43151c">
            <a:extLst>
              <a:ext uri="{FF2B5EF4-FFF2-40B4-BE49-F238E27FC236}">
                <a16:creationId xmlns:a16="http://schemas.microsoft.com/office/drawing/2014/main" id="{5C6FA2AD-1E7D-4FE8-9AC8-0FD946E1D9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8" b="11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6adc6823-439f-436a-879c-5ee9fdc593c2">
            <a:extLst>
              <a:ext uri="{FF2B5EF4-FFF2-40B4-BE49-F238E27FC236}">
                <a16:creationId xmlns:a16="http://schemas.microsoft.com/office/drawing/2014/main" id="{7D49FC67-48B1-2E11-0D07-06ED0F034BC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b="33686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" name="Immagine 2" descr="6d1225aa-f7d3-4a52-9230-b8ca7bf2ef15">
            <a:extLst>
              <a:ext uri="{FF2B5EF4-FFF2-40B4-BE49-F238E27FC236}">
                <a16:creationId xmlns:a16="http://schemas.microsoft.com/office/drawing/2014/main" id="{CF494D66-2214-C607-EB98-99492A4DEB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3" r="-1" b="7700"/>
          <a:stretch/>
        </p:blipFill>
        <p:spPr>
          <a:xfrm>
            <a:off x="20" y="10"/>
            <a:ext cx="12191675" cy="5856331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3693" y="-1331662"/>
            <a:ext cx="2184309" cy="12191695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46352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08999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6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7e0045bb-fe28-4158-b2fa-40bc0ea9cc26">
            <a:extLst>
              <a:ext uri="{FF2B5EF4-FFF2-40B4-BE49-F238E27FC236}">
                <a16:creationId xmlns:a16="http://schemas.microsoft.com/office/drawing/2014/main" id="{F6C58156-5DBE-3346-EDA1-6E9F7E7728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8" r="-1" b="8423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56637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</Words>
  <Application>Microsoft Office PowerPoint</Application>
  <PresentationFormat>Widescreen</PresentationFormat>
  <Paragraphs>1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Meiryo</vt:lpstr>
      <vt:lpstr>Algerian</vt:lpstr>
      <vt:lpstr>Arial</vt:lpstr>
      <vt:lpstr>Calibri</vt:lpstr>
      <vt:lpstr>Calibri Light</vt:lpstr>
      <vt:lpstr>Tema di Office</vt:lpstr>
      <vt:lpstr>  fiorano  8 settembre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Aldo Rovatti</dc:creator>
  <cp:lastModifiedBy>Aldo Rovatti</cp:lastModifiedBy>
  <cp:revision>3</cp:revision>
  <dcterms:created xsi:type="dcterms:W3CDTF">2023-09-30T07:54:32Z</dcterms:created>
  <dcterms:modified xsi:type="dcterms:W3CDTF">2023-09-30T08:26:05Z</dcterms:modified>
</cp:coreProperties>
</file>