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14"/>
  </p:notesMasterIdLst>
  <p:handoutMasterIdLst>
    <p:handoutMasterId r:id="rId15"/>
  </p:handoutMasterIdLst>
  <p:sldIdLst>
    <p:sldId id="257" r:id="rId5"/>
    <p:sldId id="264" r:id="rId6"/>
    <p:sldId id="256" r:id="rId7"/>
    <p:sldId id="258" r:id="rId8"/>
    <p:sldId id="260" r:id="rId9"/>
    <p:sldId id="259" r:id="rId10"/>
    <p:sldId id="263" r:id="rId11"/>
    <p:sldId id="262" r:id="rId12"/>
    <p:sldId id="261" r:id="rId1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3725" autoAdjust="0"/>
  </p:normalViewPr>
  <p:slideViewPr>
    <p:cSldViewPr snapToGrid="0">
      <p:cViewPr varScale="1">
        <p:scale>
          <a:sx n="82" d="100"/>
          <a:sy n="82" d="100"/>
        </p:scale>
        <p:origin x="187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0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DA47A63F-9D06-479D-A04D-717692D432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51F70DC-6EDE-457C-B55A-39AC7DE41A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E2C499F-2989-47A4-9FA4-1C2E164846A5}" type="datetime1">
              <a:rPr lang="it-IT" smtClean="0"/>
              <a:t>19/03/2022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46987CF-42F5-4BB0-AD0D-1D64C35944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2368FB4-296C-4F8C-BFA3-D7C3AD617B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55657-0A12-495F-9FFA-D8F7554E7C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64322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375B3-E982-4E8A-B4F2-2BF95A552FD3}" type="datetime1">
              <a:rPr lang="it-IT" smtClean="0"/>
              <a:pPr/>
              <a:t>19/03/2022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2780FBB-F712-42E7-8C2F-226D98798B3F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567153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5785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578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6118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3752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2361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997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102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ttangolo 10">
            <a:extLst>
              <a:ext uri="{FF2B5EF4-FFF2-40B4-BE49-F238E27FC236}">
                <a16:creationId xmlns:a16="http://schemas.microsoft.com/office/drawing/2014/main" id="{B3FB0C32-F044-4939-92E4-8BA39B7A3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584BE8A-3E34-4967-9E7C-13EC8F6A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99BFF676-EC35-4FFD-8894-CA4F28307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32DA1557-E095-4C82-B659-3AF550080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2746250" y="-663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9F34E5EF-94D7-4AE0-BDD1-81A3ECDE6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77040" y="1193411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D829E57E-3199-4AAA-B2D5-F93264FDA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442672" y="193606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pic>
        <p:nvPicPr>
          <p:cNvPr id="17" name="Immagine 16" descr="Tag=CustomerPhoto&#10;Crop=1&#10;Align=N/A">
            <a:extLst>
              <a:ext uri="{FF2B5EF4-FFF2-40B4-BE49-F238E27FC236}">
                <a16:creationId xmlns:a16="http://schemas.microsoft.com/office/drawing/2014/main" id="{8A791822-0971-4E61-A5E4-9AAD258F58E3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663"/>
            <a:ext cx="12188952" cy="6858000"/>
          </a:xfrm>
          <a:prstGeom prst="rect">
            <a:avLst/>
          </a:prstGeom>
        </p:spPr>
      </p:pic>
      <p:sp>
        <p:nvSpPr>
          <p:cNvPr id="18" name="Titolo 1">
            <a:extLst>
              <a:ext uri="{FF2B5EF4-FFF2-40B4-BE49-F238E27FC236}">
                <a16:creationId xmlns:a16="http://schemas.microsoft.com/office/drawing/2014/main" id="{B86D7D99-F789-4EDA-861D-B6B994F05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50" y="1121700"/>
            <a:ext cx="9144000" cy="238760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Sabon Next LT" panose="020B0502040204020203" pitchFamily="2" charset="0"/>
              </a:rPr>
              <a:t>Fare clic per modificare lo stile del titolo dello schema</a:t>
            </a:r>
          </a:p>
        </p:txBody>
      </p:sp>
      <p:sp>
        <p:nvSpPr>
          <p:cNvPr id="20" name="Segnaposto testo 12">
            <a:extLst>
              <a:ext uri="{FF2B5EF4-FFF2-40B4-BE49-F238E27FC236}">
                <a16:creationId xmlns:a16="http://schemas.microsoft.com/office/drawing/2014/main" id="{2B39487B-EA73-4D7B-93AA-D63B49F4DA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050" y="3600450"/>
            <a:ext cx="9144000" cy="2451100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15554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ep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673294AE-7408-47DB-898D-41F8C069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57251"/>
            <a:ext cx="6156051" cy="2076450"/>
          </a:xfrm>
        </p:spPr>
        <p:txBody>
          <a:bodyPr rtlCol="0" anchor="b">
            <a:normAutofit/>
          </a:bodyPr>
          <a:lstStyle/>
          <a:p>
            <a:pPr rtl="0"/>
            <a:r>
              <a:rPr lang="it-IT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Fare clic per modificare lo stile del titolo dello schema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E973052A-4118-4E04-81F8-A44EC172F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3190875"/>
            <a:ext cx="6156052" cy="2986087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</a:lstStyle>
          <a:p>
            <a:pPr marL="228600" lvl="0" indent="-228600" rtl="0"/>
            <a:r>
              <a:rPr lang="it-IT" sz="2000" noProof="0">
                <a:solidFill>
                  <a:schemeClr val="tx2">
                    <a:alpha val="60000"/>
                  </a:schemeClr>
                </a:solidFill>
              </a:rPr>
              <a:t>Fare clic per modificare gli stili del testo dello schema</a:t>
            </a: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8988D1E1-6064-4D6A-9EB1-578E20A2A0ED}"/>
              </a:ext>
            </a:extLst>
          </p:cNvPr>
          <p:cNvSpPr txBox="1">
            <a:spLocks/>
          </p:cNvSpPr>
          <p:nvPr userDrawn="1"/>
        </p:nvSpPr>
        <p:spPr>
          <a:xfrm>
            <a:off x="841248" y="6429375"/>
            <a:ext cx="264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it-IT" noProof="0">
                <a:solidFill>
                  <a:schemeClr val="tx2">
                    <a:alpha val="60000"/>
                  </a:schemeClr>
                </a:solidFill>
              </a:rPr>
              <a:t>3/1/20XX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BD47C5CB-0317-4DC6-A76F-38A5BB1FD1C2}"/>
              </a:ext>
            </a:extLst>
          </p:cNvPr>
          <p:cNvSpPr txBox="1">
            <a:spLocks/>
          </p:cNvSpPr>
          <p:nvPr userDrawn="1"/>
        </p:nvSpPr>
        <p:spPr>
          <a:xfrm>
            <a:off x="4044696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it-IT" noProof="0">
                <a:solidFill>
                  <a:schemeClr val="tx2">
                    <a:alpha val="60000"/>
                  </a:schemeClr>
                </a:solidFill>
              </a:rPr>
              <a:t>Testo a piè di pagina di esempio</a:t>
            </a:r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8CCF6E15-0BE7-453B-BBD4-B379C390AD22}"/>
              </a:ext>
            </a:extLst>
          </p:cNvPr>
          <p:cNvSpPr txBox="1">
            <a:spLocks/>
          </p:cNvSpPr>
          <p:nvPr userDrawn="1"/>
        </p:nvSpPr>
        <p:spPr>
          <a:xfrm>
            <a:off x="8613648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8844951-7827-47D4-8276-7DDE1FA7D85A}" type="slidenum">
              <a:rPr lang="it-IT" noProof="0" smtClean="0">
                <a:solidFill>
                  <a:schemeClr val="tx2">
                    <a:alpha val="60000"/>
                  </a:schemeClr>
                </a:solidFill>
              </a:rPr>
              <a:pPr/>
              <a:t>‹N›</a:t>
            </a:fld>
            <a:endParaRPr lang="it-IT" noProof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Segnaposto immagine 13">
            <a:extLst>
              <a:ext uri="{FF2B5EF4-FFF2-40B4-BE49-F238E27FC236}">
                <a16:creationId xmlns:a16="http://schemas.microsoft.com/office/drawing/2014/main" id="{0E092228-4487-4E3A-AEE3-12DC34A061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24928" y="484632"/>
            <a:ext cx="4279392" cy="286207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5" name="Segnaposto immagine 13">
            <a:extLst>
              <a:ext uri="{FF2B5EF4-FFF2-40B4-BE49-F238E27FC236}">
                <a16:creationId xmlns:a16="http://schemas.microsoft.com/office/drawing/2014/main" id="{6AB20921-6E7F-4BD8-9399-D18CABB64B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4928" y="3511296"/>
            <a:ext cx="4279392" cy="286207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423043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0022B425-A1C3-4DFE-BF49-1B9F96D4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93769"/>
            <a:ext cx="5992550" cy="2319306"/>
          </a:xfrm>
        </p:spPr>
        <p:txBody>
          <a:bodyPr rtlCol="0" anchor="t">
            <a:normAutofit/>
          </a:bodyPr>
          <a:lstStyle/>
          <a:p>
            <a:pPr rtl="0"/>
            <a:r>
              <a:rPr lang="it-IT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Fare clic per modificare lo stile del titolo dello schema</a:t>
            </a:r>
          </a:p>
        </p:txBody>
      </p:sp>
      <p:sp>
        <p:nvSpPr>
          <p:cNvPr id="14" name="Segnaposto immagine 13">
            <a:extLst>
              <a:ext uri="{FF2B5EF4-FFF2-40B4-BE49-F238E27FC236}">
                <a16:creationId xmlns:a16="http://schemas.microsoft.com/office/drawing/2014/main" id="{2AEC60F9-EA79-4A18-B040-024AFB62FD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776" y="484632"/>
            <a:ext cx="11210544" cy="319125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83B88B7B-A749-40EA-A140-38D1E04EF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133" y="3893770"/>
            <a:ext cx="4377714" cy="2319306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 rtl="0"/>
            <a:r>
              <a:rPr lang="it-IT" sz="1800" noProof="0">
                <a:solidFill>
                  <a:schemeClr val="tx2">
                    <a:alpha val="60000"/>
                  </a:schemeClr>
                </a:solidFill>
              </a:rPr>
              <a:t>Fare clic per modificare gli stili del testo dello schema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8489"/>
            <a:ext cx="2743200" cy="365125"/>
          </a:xfrm>
        </p:spPr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76132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52095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54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939876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90129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8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06973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76813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677615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7408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ttangolo 4">
            <a:extLst>
              <a:ext uri="{FF2B5EF4-FFF2-40B4-BE49-F238E27FC236}">
                <a16:creationId xmlns:a16="http://schemas.microsoft.com/office/drawing/2014/main" id="{3F98AFCE-98D2-46C5-82A8-E45659B17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2" name="Cornice 11">
            <a:extLst>
              <a:ext uri="{FF2B5EF4-FFF2-40B4-BE49-F238E27FC236}">
                <a16:creationId xmlns:a16="http://schemas.microsoft.com/office/drawing/2014/main" id="{F69999FB-8585-40F0-990C-6A0BAD1C8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768738E-7449-46C1-B7D3-844FE2BA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399"/>
            <a:ext cx="5992550" cy="2827422"/>
          </a:xfrm>
        </p:spPr>
        <p:txBody>
          <a:bodyPr rtlCol="0" anchor="t">
            <a:normAutofit/>
          </a:bodyPr>
          <a:lstStyle/>
          <a:p>
            <a:pPr rtl="0"/>
            <a:r>
              <a:rPr lang="it-IT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Fare clic per modificare lo stile del titolo dello schema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B0FF04F9-E792-4C19-9FD5-44800CEB2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085" y="914400"/>
            <a:ext cx="4377714" cy="2827422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 rtl="0"/>
            <a:r>
              <a:rPr lang="it-IT" sz="1800" noProof="0">
                <a:solidFill>
                  <a:schemeClr val="tx2">
                    <a:alpha val="60000"/>
                  </a:schemeClr>
                </a:solidFill>
              </a:rPr>
              <a:t>Fare clic per modificare gli stili del testo dello schema</a:t>
            </a:r>
          </a:p>
        </p:txBody>
      </p:sp>
      <p:sp>
        <p:nvSpPr>
          <p:cNvPr id="14" name="Segnaposto immagine 13">
            <a:extLst>
              <a:ext uri="{FF2B5EF4-FFF2-40B4-BE49-F238E27FC236}">
                <a16:creationId xmlns:a16="http://schemas.microsoft.com/office/drawing/2014/main" id="{5F2F9DF6-DFB9-44A8-B629-57F58893AD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538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5" name="Segnaposto immagine 13">
            <a:extLst>
              <a:ext uri="{FF2B5EF4-FFF2-40B4-BE49-F238E27FC236}">
                <a16:creationId xmlns:a16="http://schemas.microsoft.com/office/drawing/2014/main" id="{927BC207-43FE-4B6A-AEBE-875B69CF9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1840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6" name="Segnaposto immagine 13">
            <a:extLst>
              <a:ext uri="{FF2B5EF4-FFF2-40B4-BE49-F238E27FC236}">
                <a16:creationId xmlns:a16="http://schemas.microsoft.com/office/drawing/2014/main" id="{EBBF5499-9A70-4846-B98E-316EC17F9F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7" name="Segnaposto immagine 13">
            <a:extLst>
              <a:ext uri="{FF2B5EF4-FFF2-40B4-BE49-F238E27FC236}">
                <a16:creationId xmlns:a16="http://schemas.microsoft.com/office/drawing/2014/main" id="{C7A79F30-D473-48F6-9AC2-286C7B70F3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06256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0991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>
            <a:extLst>
              <a:ext uri="{FF2B5EF4-FFF2-40B4-BE49-F238E27FC236}">
                <a16:creationId xmlns:a16="http://schemas.microsoft.com/office/drawing/2014/main" id="{B910AFBC-7932-43F4-ABEA-C89B2698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857251"/>
            <a:ext cx="5914937" cy="2076450"/>
          </a:xfrm>
        </p:spPr>
        <p:txBody>
          <a:bodyPr rtlCol="0" anchor="b">
            <a:normAutofit/>
          </a:bodyPr>
          <a:lstStyle/>
          <a:p>
            <a:pPr rtl="0"/>
            <a:r>
              <a:rPr lang="it-IT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Fare clic per modificare lo stile del titolo dello schema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1178A42D-5ED2-4AB6-BE4B-410907432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190875"/>
            <a:ext cx="5914938" cy="2986087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marL="228600" lvl="0" indent="-228600" rtl="0"/>
            <a:r>
              <a:rPr lang="it-IT" sz="1800" noProof="0">
                <a:solidFill>
                  <a:schemeClr val="tx2">
                    <a:alpha val="60000"/>
                  </a:schemeClr>
                </a:solidFill>
              </a:rPr>
              <a:t>Fare clic per modificare gli stili del testo dello schema</a:t>
            </a:r>
          </a:p>
        </p:txBody>
      </p:sp>
      <p:sp>
        <p:nvSpPr>
          <p:cNvPr id="29" name="Segnaposto data 1">
            <a:extLst>
              <a:ext uri="{FF2B5EF4-FFF2-40B4-BE49-F238E27FC236}">
                <a16:creationId xmlns:a16="http://schemas.microsoft.com/office/drawing/2014/main" id="{4D9A7D07-2BA3-438D-972B-EA578370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pPr rtl="0"/>
            <a:r>
              <a:rPr lang="it-IT" noProof="0"/>
              <a:t>3/1/20XX</a:t>
            </a:r>
          </a:p>
        </p:txBody>
      </p:sp>
      <p:sp>
        <p:nvSpPr>
          <p:cNvPr id="24" name="Segnaposto immagine 23">
            <a:extLst>
              <a:ext uri="{FF2B5EF4-FFF2-40B4-BE49-F238E27FC236}">
                <a16:creationId xmlns:a16="http://schemas.microsoft.com/office/drawing/2014/main" id="{C8720583-BC84-48EB-85BC-AE71214A3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0" y="0"/>
            <a:ext cx="4599432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5" name="Segnaposto immagine 23">
            <a:extLst>
              <a:ext uri="{FF2B5EF4-FFF2-40B4-BE49-F238E27FC236}">
                <a16:creationId xmlns:a16="http://schemas.microsoft.com/office/drawing/2014/main" id="{C3F0A5CD-C47A-4CDF-BE99-75F3A81B18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89520" y="2286000"/>
            <a:ext cx="4599432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6" name="Segnaposto immagine 23">
            <a:extLst>
              <a:ext uri="{FF2B5EF4-FFF2-40B4-BE49-F238E27FC236}">
                <a16:creationId xmlns:a16="http://schemas.microsoft.com/office/drawing/2014/main" id="{7329454B-9275-4E86-B32E-91C0DB62AA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89520" y="4572000"/>
            <a:ext cx="4599432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0" name="Segnaposto piè di pagina 2">
            <a:extLst>
              <a:ext uri="{FF2B5EF4-FFF2-40B4-BE49-F238E27FC236}">
                <a16:creationId xmlns:a16="http://schemas.microsoft.com/office/drawing/2014/main" id="{21E9E1BF-D594-4F96-8DBE-5A8DD51D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>
            <a:lvl1pPr algn="l"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31" name="Segnaposto numero diapositiva 3">
            <a:extLst>
              <a:ext uri="{FF2B5EF4-FFF2-40B4-BE49-F238E27FC236}">
                <a16:creationId xmlns:a16="http://schemas.microsoft.com/office/drawing/2014/main" id="{C30FDEF8-F3F3-42D5-9EE1-EDDF18B3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79179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ruzione di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ttangolo 4">
            <a:extLst>
              <a:ext uri="{FF2B5EF4-FFF2-40B4-BE49-F238E27FC236}">
                <a16:creationId xmlns:a16="http://schemas.microsoft.com/office/drawing/2014/main" id="{BE04ED02-B678-4D1E-BEDA-7E28F903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7" y="9278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5E2C5A2-B8B2-47C5-8E1B-3A97E2C9B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25" y="9278"/>
            <a:ext cx="1218895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3FD8455-A2E1-40B3-B6C4-36070AF58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 useBgFill="1">
        <p:nvSpPr>
          <p:cNvPr id="8" name="Figura a mano libera: Forma 7">
            <a:extLst>
              <a:ext uri="{FF2B5EF4-FFF2-40B4-BE49-F238E27FC236}">
                <a16:creationId xmlns:a16="http://schemas.microsoft.com/office/drawing/2014/main" id="{0F53BE70-C6B1-407C-9333-7251BDC77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186" y="9279"/>
            <a:ext cx="5770017" cy="2411171"/>
          </a:xfrm>
          <a:custGeom>
            <a:avLst/>
            <a:gdLst>
              <a:gd name="connsiteX0" fmla="*/ 0 w 5770017"/>
              <a:gd name="connsiteY0" fmla="*/ 0 h 2411171"/>
              <a:gd name="connsiteX1" fmla="*/ 5770017 w 5770017"/>
              <a:gd name="connsiteY1" fmla="*/ 0 h 2411171"/>
              <a:gd name="connsiteX2" fmla="*/ 5715824 w 5770017"/>
              <a:gd name="connsiteY2" fmla="*/ 124746 h 2411171"/>
              <a:gd name="connsiteX3" fmla="*/ 4925072 w 5770017"/>
              <a:gd name="connsiteY3" fmla="*/ 1254414 h 2411171"/>
              <a:gd name="connsiteX4" fmla="*/ 125602 w 5770017"/>
              <a:gd name="connsiteY4" fmla="*/ 1864423 h 2411171"/>
              <a:gd name="connsiteX5" fmla="*/ 0 w 5770017"/>
              <a:gd name="connsiteY5" fmla="*/ 1785927 h 241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0017" h="2411171">
                <a:moveTo>
                  <a:pt x="0" y="0"/>
                </a:moveTo>
                <a:lnTo>
                  <a:pt x="5770017" y="0"/>
                </a:lnTo>
                <a:lnTo>
                  <a:pt x="5715824" y="124746"/>
                </a:lnTo>
                <a:cubicBezTo>
                  <a:pt x="5526044" y="533784"/>
                  <a:pt x="5262460" y="917027"/>
                  <a:pt x="4925072" y="1254414"/>
                </a:cubicBezTo>
                <a:cubicBezTo>
                  <a:pt x="3623720" y="2555767"/>
                  <a:pt x="1640148" y="2759102"/>
                  <a:pt x="125602" y="1864423"/>
                </a:cubicBezTo>
                <a:lnTo>
                  <a:pt x="0" y="1785927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9" name="Cornice 8">
            <a:extLst>
              <a:ext uri="{FF2B5EF4-FFF2-40B4-BE49-F238E27FC236}">
                <a16:creationId xmlns:a16="http://schemas.microsoft.com/office/drawing/2014/main" id="{05864DDE-75C0-4BE6-93FF-A960706AD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1BC3FA0F-EAE5-4DCE-ACFF-9AD00ED39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477" y="1131641"/>
            <a:ext cx="5322618" cy="23876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it-IT" noProof="0">
                <a:solidFill>
                  <a:srgbClr val="FFFFFF"/>
                </a:solidFill>
                <a:ea typeface="Cambria" panose="02040503050406030204" pitchFamily="18" charset="0"/>
                <a:cs typeface="Sabon Next LT" panose="020B0502040204020203" pitchFamily="2" charset="0"/>
              </a:rPr>
              <a:t>Fare clic per modificare lo stile del titolo dello schema</a:t>
            </a:r>
          </a:p>
        </p:txBody>
      </p:sp>
      <p:sp>
        <p:nvSpPr>
          <p:cNvPr id="18" name="Segnaposto immagine 17">
            <a:extLst>
              <a:ext uri="{FF2B5EF4-FFF2-40B4-BE49-F238E27FC236}">
                <a16:creationId xmlns:a16="http://schemas.microsoft.com/office/drawing/2014/main" id="{71FA5E0E-BEE1-4976-92B1-61EF64E343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4848" y="905256"/>
            <a:ext cx="4581144" cy="245059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0" name="Segnaposto immagine 17">
            <a:extLst>
              <a:ext uri="{FF2B5EF4-FFF2-40B4-BE49-F238E27FC236}">
                <a16:creationId xmlns:a16="http://schemas.microsoft.com/office/drawing/2014/main" id="{03379FE8-A6CE-4F5A-BE1A-B2267589BE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84848" y="3520440"/>
            <a:ext cx="4581144" cy="245059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6DD090CA-24E8-46A7-889A-A4FDD00A33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600450"/>
            <a:ext cx="5322888" cy="2451100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35093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quenza temporale grafico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02685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ttangolo 11">
            <a:extLst>
              <a:ext uri="{FF2B5EF4-FFF2-40B4-BE49-F238E27FC236}">
                <a16:creationId xmlns:a16="http://schemas.microsoft.com/office/drawing/2014/main" id="{F03B5BF0-238D-481F-A15B-206D1E2FE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 useBgFill="1">
        <p:nvSpPr>
          <p:cNvPr id="13" name="Rettangolo 12">
            <a:extLst>
              <a:ext uri="{FF2B5EF4-FFF2-40B4-BE49-F238E27FC236}">
                <a16:creationId xmlns:a16="http://schemas.microsoft.com/office/drawing/2014/main" id="{7578E43B-8F1B-4CBD-B09E-5AD9A247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4" name="Cornice 13">
            <a:extLst>
              <a:ext uri="{FF2B5EF4-FFF2-40B4-BE49-F238E27FC236}">
                <a16:creationId xmlns:a16="http://schemas.microsoft.com/office/drawing/2014/main" id="{737C17C2-E2A6-4219-AE02-C8EAF943C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0" name="Segnaposto immagine 19">
            <a:extLst>
              <a:ext uri="{FF2B5EF4-FFF2-40B4-BE49-F238E27FC236}">
                <a16:creationId xmlns:a16="http://schemas.microsoft.com/office/drawing/2014/main" id="{AE7BC3CE-3806-41F3-B4F6-EBB2C3E9E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" y="484632"/>
            <a:ext cx="12179808" cy="590702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FDC036CF-E92D-4E80-8E6B-1B06EDDFD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1016"/>
            <a:ext cx="4800600" cy="3749040"/>
          </a:xfrm>
        </p:spPr>
        <p:txBody>
          <a:bodyPr rtlCol="0" anchor="b" anchorCtr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BADCFE1B-ABA2-4B11-B7DE-02CE383D6F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5779"/>
            <a:ext cx="4800600" cy="1066800"/>
          </a:xfrm>
        </p:spPr>
        <p:txBody>
          <a:bodyPr rtlCol="0">
            <a:normAutofit/>
          </a:bodyPr>
          <a:lstStyle>
            <a:lvl1pPr marL="228600" indent="0">
              <a:buNone/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rtl="0"/>
            <a:r>
              <a:rPr lang="it-IT" noProof="0"/>
              <a:t>Fare clic per inserire il sottotitolo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8290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o di pers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5" name="Segnaposto immagine 14">
            <a:extLst>
              <a:ext uri="{FF2B5EF4-FFF2-40B4-BE49-F238E27FC236}">
                <a16:creationId xmlns:a16="http://schemas.microsoft.com/office/drawing/2014/main" id="{1B84B862-7F1F-4B98-B437-936D8A73A9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664" y="2240280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6" name="Segnaposto immagine 14">
            <a:extLst>
              <a:ext uri="{FF2B5EF4-FFF2-40B4-BE49-F238E27FC236}">
                <a16:creationId xmlns:a16="http://schemas.microsoft.com/office/drawing/2014/main" id="{C76B23B2-3605-4292-9F96-F34651B689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8728" y="2240280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7" name="Segnaposto immagine 14">
            <a:extLst>
              <a:ext uri="{FF2B5EF4-FFF2-40B4-BE49-F238E27FC236}">
                <a16:creationId xmlns:a16="http://schemas.microsoft.com/office/drawing/2014/main" id="{AB1E9EC3-2FB6-4E1C-8211-306450FDEE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5936" y="2267712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8" name="Segnaposto immagine 14">
            <a:extLst>
              <a:ext uri="{FF2B5EF4-FFF2-40B4-BE49-F238E27FC236}">
                <a16:creationId xmlns:a16="http://schemas.microsoft.com/office/drawing/2014/main" id="{F3628146-045F-4FBC-A365-3D1D4B3DA6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53144" y="2267712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CB50972B-CA23-4B92-987F-EE48ECCFF5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1363" y="4733925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3" name="Segnaposto testo 19">
            <a:extLst>
              <a:ext uri="{FF2B5EF4-FFF2-40B4-BE49-F238E27FC236}">
                <a16:creationId xmlns:a16="http://schemas.microsoft.com/office/drawing/2014/main" id="{8DE19225-DA72-4A39-8CFD-695BFBB93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0664" y="5343144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it-IT" noProof="0"/>
              <a:t>Titolo</a:t>
            </a:r>
          </a:p>
        </p:txBody>
      </p:sp>
      <p:sp>
        <p:nvSpPr>
          <p:cNvPr id="24" name="Segnaposto testo 19">
            <a:extLst>
              <a:ext uri="{FF2B5EF4-FFF2-40B4-BE49-F238E27FC236}">
                <a16:creationId xmlns:a16="http://schemas.microsoft.com/office/drawing/2014/main" id="{E66A7C97-DBB6-4333-B12F-E26C38E69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38728" y="4733925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5" name="Segnaposto testo 19">
            <a:extLst>
              <a:ext uri="{FF2B5EF4-FFF2-40B4-BE49-F238E27FC236}">
                <a16:creationId xmlns:a16="http://schemas.microsoft.com/office/drawing/2014/main" id="{041FA0B5-660E-478A-AF8A-196DBD6AE4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38029" y="5343144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it-IT" noProof="0"/>
              <a:t>Titolo</a:t>
            </a:r>
          </a:p>
        </p:txBody>
      </p:sp>
      <p:sp>
        <p:nvSpPr>
          <p:cNvPr id="26" name="Segnaposto testo 19">
            <a:extLst>
              <a:ext uri="{FF2B5EF4-FFF2-40B4-BE49-F238E27FC236}">
                <a16:creationId xmlns:a16="http://schemas.microsoft.com/office/drawing/2014/main" id="{77C92085-3D01-44E4-BA12-E39F1EA0AC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7973" y="4733544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7" name="Segnaposto testo 19">
            <a:extLst>
              <a:ext uri="{FF2B5EF4-FFF2-40B4-BE49-F238E27FC236}">
                <a16:creationId xmlns:a16="http://schemas.microsoft.com/office/drawing/2014/main" id="{35DA97BC-7224-440A-A227-8F4A101804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7274" y="5342763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it-IT" noProof="0"/>
              <a:t>Titolo</a:t>
            </a:r>
          </a:p>
        </p:txBody>
      </p:sp>
      <p:sp>
        <p:nvSpPr>
          <p:cNvPr id="28" name="Segnaposto testo 19">
            <a:extLst>
              <a:ext uri="{FF2B5EF4-FFF2-40B4-BE49-F238E27FC236}">
                <a16:creationId xmlns:a16="http://schemas.microsoft.com/office/drawing/2014/main" id="{C236524B-4724-42FA-A2B2-33566478FD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64639" y="4737100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9" name="Segnaposto testo 19">
            <a:extLst>
              <a:ext uri="{FF2B5EF4-FFF2-40B4-BE49-F238E27FC236}">
                <a16:creationId xmlns:a16="http://schemas.microsoft.com/office/drawing/2014/main" id="{5F7DE4ED-8F4D-465C-86B4-2372AE291F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63940" y="5346319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it-IT" noProof="0"/>
              <a:t>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8045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a contenuto 2 (diapositiva di confron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5157787" cy="3446463"/>
          </a:xfrm>
          <a:solidFill>
            <a:schemeClr val="bg1"/>
          </a:solidFill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60320"/>
            <a:ext cx="5183188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id="{351C83D0-CBAB-4E41-89AB-89FF36D3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9C302BB0-D231-4195-8083-264C01DF9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011680"/>
            <a:ext cx="5157787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5B2A70FA-99E0-466C-AC57-33C48353B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9027" y="2011680"/>
            <a:ext cx="5183187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4574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a contenu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10515600" cy="132588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383280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3383280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4360" y="2011680"/>
            <a:ext cx="3383280" cy="530352"/>
          </a:xfrm>
        </p:spPr>
        <p:txBody>
          <a:bodyPr rtlCol="0" anchor="t" anchorCtr="0">
            <a:noAutofit/>
          </a:bodyPr>
          <a:lstStyle>
            <a:lvl1pPr marL="0" indent="0" rtl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4360" y="2560320"/>
            <a:ext cx="3383280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422881CE-A366-4A3A-AE00-9B14BEFE4A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8934" y="2011680"/>
            <a:ext cx="3383280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1" name="Segnaposto contenuto 5">
            <a:extLst>
              <a:ext uri="{FF2B5EF4-FFF2-40B4-BE49-F238E27FC236}">
                <a16:creationId xmlns:a16="http://schemas.microsoft.com/office/drawing/2014/main" id="{3CF16E98-73C9-47B5-B88B-9120BEB9F0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68934" y="2560320"/>
            <a:ext cx="3383280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5887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rnic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3/1/20XX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>
                <a:solidFill>
                  <a:srgbClr val="FFFFFF"/>
                </a:solidFill>
              </a:rPr>
              <a:t>TESTO A PIÈ DI PAGINA DI ESEMPIO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rtl="0"/>
            <a:fld id="{28844951-7827-47D4-8276-7DDE1FA7D85A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1451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9" r:id="rId3"/>
    <p:sldLayoutId id="2147483698" r:id="rId4"/>
    <p:sldLayoutId id="2147483686" r:id="rId5"/>
    <p:sldLayoutId id="2147483700" r:id="rId6"/>
    <p:sldLayoutId id="2147483705" r:id="rId7"/>
    <p:sldLayoutId id="2147483689" r:id="rId8"/>
    <p:sldLayoutId id="2147483704" r:id="rId9"/>
    <p:sldLayoutId id="2147483702" r:id="rId10"/>
    <p:sldLayoutId id="2147483701" r:id="rId11"/>
    <p:sldLayoutId id="2147483703" r:id="rId12"/>
    <p:sldLayoutId id="2147483685" r:id="rId13"/>
    <p:sldLayoutId id="2147483687" r:id="rId14"/>
    <p:sldLayoutId id="2147483688" r:id="rId15"/>
    <p:sldLayoutId id="2147483690" r:id="rId16"/>
    <p:sldLayoutId id="2147483692" r:id="rId17"/>
    <p:sldLayoutId id="2147483693" r:id="rId18"/>
  </p:sldLayoutIdLst>
  <p:hf hdr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32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B9639529-86C0-4EE4-8219-1219000E2645}"/>
              </a:ext>
            </a:extLst>
          </p:cNvPr>
          <p:cNvSpPr txBox="1"/>
          <p:nvPr/>
        </p:nvSpPr>
        <p:spPr>
          <a:xfrm>
            <a:off x="569167" y="474602"/>
            <a:ext cx="1031032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kern="100" dirty="0">
                <a:solidFill>
                  <a:schemeClr val="bg1"/>
                </a:solidFill>
                <a:effectLst/>
                <a:latin typeface="Algerian" panose="04020705040A02060702" pitchFamily="82" charset="0"/>
                <a:ea typeface="NSimSun" panose="02010609030101010101" pitchFamily="49" charset="-122"/>
                <a:cs typeface="Lucida Sans" panose="020B0602030504020204" pitchFamily="34" charset="0"/>
              </a:rPr>
              <a:t>PARROCCHIA SAN GIOVANNI BATTISTA FIORANO</a:t>
            </a:r>
            <a:endParaRPr lang="it-IT" sz="3200" kern="100" dirty="0">
              <a:solidFill>
                <a:schemeClr val="bg1"/>
              </a:solidFill>
              <a:effectLst/>
              <a:latin typeface="Algerian" panose="04020705040A02060702" pitchFamily="82" charset="0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algn="ctr"/>
            <a:r>
              <a:rPr lang="it-IT" sz="1800" b="1" kern="1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 </a:t>
            </a:r>
            <a:endParaRPr lang="it-IT" sz="1400" kern="100" dirty="0">
              <a:effectLst/>
              <a:latin typeface="Liberation Serif"/>
              <a:ea typeface="NSimSun" panose="02010609030101010101" pitchFamily="49" charset="-122"/>
              <a:cs typeface="Lucida Sans" panose="020B0602030504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6367A3D-F784-4204-AAA2-BEC555D43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43" y="2505882"/>
            <a:ext cx="4702987" cy="3527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1474F99-BAB2-4E3A-AD4B-60244E17D988}"/>
              </a:ext>
            </a:extLst>
          </p:cNvPr>
          <p:cNvSpPr txBox="1"/>
          <p:nvPr/>
        </p:nvSpPr>
        <p:spPr>
          <a:xfrm>
            <a:off x="6958671" y="2469009"/>
            <a:ext cx="4269916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kern="100" dirty="0">
                <a:effectLst/>
                <a:latin typeface="Algerian" panose="04020705040A02060702" pitchFamily="82" charset="0"/>
                <a:ea typeface="NSimSun" panose="02010609030101010101" pitchFamily="49" charset="-122"/>
                <a:cs typeface="Lucida Sans" panose="020B0602030504020204" pitchFamily="34" charset="0"/>
              </a:rPr>
              <a:t>VENERDI’ 18 MARZO 2022</a:t>
            </a:r>
            <a:endParaRPr lang="it-IT" sz="2800" kern="100" dirty="0">
              <a:effectLst/>
              <a:latin typeface="Algerian" panose="04020705040A02060702" pitchFamily="82" charset="0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2800" b="1" kern="100" dirty="0">
                <a:effectLst/>
                <a:latin typeface="Algerian" panose="04020705040A02060702" pitchFamily="82" charset="0"/>
                <a:ea typeface="NSimSun" panose="02010609030101010101" pitchFamily="49" charset="-122"/>
                <a:cs typeface="Lucida Sans" panose="020B0602030504020204" pitchFamily="34" charset="0"/>
              </a:rPr>
              <a:t>VIA CRUCIS </a:t>
            </a:r>
            <a:endParaRPr lang="it-IT" sz="2800" kern="100" dirty="0">
              <a:effectLst/>
              <a:latin typeface="Algerian" panose="04020705040A02060702" pitchFamily="82" charset="0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2800" b="1" kern="100" dirty="0">
                <a:effectLst/>
                <a:latin typeface="Algerian" panose="04020705040A02060702" pitchFamily="82" charset="0"/>
                <a:ea typeface="NSimSun" panose="02010609030101010101" pitchFamily="49" charset="-122"/>
                <a:cs typeface="Lucida Sans" panose="020B0602030504020204" pitchFamily="34" charset="0"/>
              </a:rPr>
              <a:t>VOCE DEI MARTIRI, </a:t>
            </a:r>
          </a:p>
          <a:p>
            <a:pPr algn="ctr">
              <a:lnSpc>
                <a:spcPct val="150000"/>
              </a:lnSpc>
            </a:pPr>
            <a:r>
              <a:rPr lang="it-IT" sz="2800" b="1" kern="100" dirty="0">
                <a:effectLst/>
                <a:latin typeface="Algerian" panose="04020705040A02060702" pitchFamily="82" charset="0"/>
                <a:ea typeface="NSimSun" panose="02010609030101010101" pitchFamily="49" charset="-122"/>
                <a:cs typeface="Lucida Sans" panose="020B0602030504020204" pitchFamily="34" charset="0"/>
              </a:rPr>
              <a:t>ECO DEL VERBO </a:t>
            </a:r>
            <a:endParaRPr lang="it-IT" sz="2800" kern="100" dirty="0">
              <a:effectLst/>
              <a:latin typeface="Algerian" panose="04020705040A02060702" pitchFamily="82" charset="0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algn="ctr"/>
            <a:r>
              <a:rPr lang="it-IT" sz="1800" kern="1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 </a:t>
            </a:r>
            <a:endParaRPr lang="it-IT" sz="1400" kern="100" dirty="0">
              <a:effectLst/>
              <a:latin typeface="Liberation Serif"/>
              <a:ea typeface="NSimSun" panose="02010609030101010101" pitchFamily="49" charset="-122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722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altare&#10;&#10;Descrizione generata automaticamente">
            <a:extLst>
              <a:ext uri="{FF2B5EF4-FFF2-40B4-BE49-F238E27FC236}">
                <a16:creationId xmlns:a16="http://schemas.microsoft.com/office/drawing/2014/main" id="{A7ED632D-3255-4029-A07E-0F8CFABCA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538" y="0"/>
            <a:ext cx="4230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93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CC97A780-4E6F-4B96-AEF2-CDDD226C2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419" y="0"/>
            <a:ext cx="9661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8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ersona, interni, gruppo&#10;&#10;Descrizione generata automaticamente">
            <a:extLst>
              <a:ext uri="{FF2B5EF4-FFF2-40B4-BE49-F238E27FC236}">
                <a16:creationId xmlns:a16="http://schemas.microsoft.com/office/drawing/2014/main" id="{D6CB2D1A-B44F-4367-A8F0-DE3469D8B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6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ersona, interni, tavolo da pranzo&#10;&#10;Descrizione generata automaticamente">
            <a:extLst>
              <a:ext uri="{FF2B5EF4-FFF2-40B4-BE49-F238E27FC236}">
                <a16:creationId xmlns:a16="http://schemas.microsoft.com/office/drawing/2014/main" id="{F5893709-1E49-41A2-A994-E97A8E6CE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90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ersona, persone&#10;&#10;Descrizione generata automaticamente">
            <a:extLst>
              <a:ext uri="{FF2B5EF4-FFF2-40B4-BE49-F238E27FC236}">
                <a16:creationId xmlns:a16="http://schemas.microsoft.com/office/drawing/2014/main" id="{7A843B52-ED9B-4CB5-9F6C-82B2DEFAC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64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interni, stanza, decorato, altare&#10;&#10;Descrizione generata automaticamente">
            <a:extLst>
              <a:ext uri="{FF2B5EF4-FFF2-40B4-BE49-F238E27FC236}">
                <a16:creationId xmlns:a16="http://schemas.microsoft.com/office/drawing/2014/main" id="{F89ED3F6-E7D1-42DA-841A-12A61E579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191" y="0"/>
            <a:ext cx="4391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34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interni, altare, decorato&#10;&#10;Descrizione generata automaticamente">
            <a:extLst>
              <a:ext uri="{FF2B5EF4-FFF2-40B4-BE49-F238E27FC236}">
                <a16:creationId xmlns:a16="http://schemas.microsoft.com/office/drawing/2014/main" id="{A8B254DA-B9B9-4734-922A-631A5DF5D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71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interni, ingombro&#10;&#10;Descrizione generata automaticamente">
            <a:extLst>
              <a:ext uri="{FF2B5EF4-FFF2-40B4-BE49-F238E27FC236}">
                <a16:creationId xmlns:a16="http://schemas.microsoft.com/office/drawing/2014/main" id="{216B9A25-B18A-4FC4-812F-BA6AF9A9F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367" y="0"/>
            <a:ext cx="4655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63374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1756640_TF00537603_Win32.potx" id="{7EA0D29E-6763-4DAE-BEF2-B31027C0A8D3}" vid="{4A6E634E-792C-4D18-8312-7FEE89AE1A2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AFE2A1-77F8-441E-9B9F-DD61C354F4FE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CF4B188-9E41-4609-81DC-EA2587D009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052644-F409-493B-8E91-969D43897F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{B19137C4-D1F2-42D5-9B0A-3732B14153C6}tf00537603_win32</Template>
  <TotalTime>17</TotalTime>
  <Words>28</Words>
  <Application>Microsoft Office PowerPoint</Application>
  <PresentationFormat>Widescreen</PresentationFormat>
  <Paragraphs>14</Paragraphs>
  <Slides>9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8" baseType="lpstr">
      <vt:lpstr>Algerian</vt:lpstr>
      <vt:lpstr>Arial</vt:lpstr>
      <vt:lpstr>Avenir Next LT Pro</vt:lpstr>
      <vt:lpstr>Calibri</vt:lpstr>
      <vt:lpstr>Liberation Serif</vt:lpstr>
      <vt:lpstr>Sabon Next LT</vt:lpstr>
      <vt:lpstr>Times New Roman</vt:lpstr>
      <vt:lpstr>Wingdings</vt:lpstr>
      <vt:lpstr>LuminousVTI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aldorvt@gmail.com</dc:creator>
  <cp:lastModifiedBy>aldorvt@gmail.com</cp:lastModifiedBy>
  <cp:revision>1</cp:revision>
  <dcterms:created xsi:type="dcterms:W3CDTF">2022-03-19T14:33:40Z</dcterms:created>
  <dcterms:modified xsi:type="dcterms:W3CDTF">2022-03-19T14:50:46Z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