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9" r:id="rId4"/>
    <p:sldId id="266" r:id="rId5"/>
    <p:sldId id="267" r:id="rId6"/>
    <p:sldId id="268" r:id="rId7"/>
    <p:sldId id="270" r:id="rId8"/>
    <p:sldId id="259" r:id="rId9"/>
    <p:sldId id="258" r:id="rId10"/>
    <p:sldId id="260" r:id="rId11"/>
    <p:sldId id="263" r:id="rId12"/>
    <p:sldId id="265" r:id="rId13"/>
    <p:sldId id="261" r:id="rId14"/>
    <p:sldId id="262" r:id="rId15"/>
    <p:sldId id="26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134124-754F-4D5D-904F-D389DB056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AC66FD-C343-4156-ADF9-EA6DA1261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903122-885A-46A1-ACCE-0C519045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5EDB-9647-4FD5-A4A0-B8BEA9030D4B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29CF8D-E9BF-48B1-80C6-4056AD0E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9B182E-3AD3-40F9-AAAE-C5C70D92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95BD-FC7F-41DA-A5B3-859747E6DC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00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152D34-925B-4FB2-AF09-28837EC2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DD53A24-4066-496B-AC85-2DDC1F106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F29EC3-F6EA-4E50-9365-9FBB14DB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5EDB-9647-4FD5-A4A0-B8BEA9030D4B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3A5CAB-2773-405F-AA24-F107E0A1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B5BC7C-064F-44EB-935D-A2FDE001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95BD-FC7F-41DA-A5B3-859747E6DC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94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DC062C7-1036-4A0A-990A-4C3A31629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C13964-A1FE-4584-90DE-0C1C7D60A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E91719-05AF-4DFF-BAED-439F6772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5EDB-9647-4FD5-A4A0-B8BEA9030D4B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32D1B3-A0FC-4760-8365-8DB4E916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59FE94-19DB-4AFD-9B8F-874109B2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95BD-FC7F-41DA-A5B3-859747E6DC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53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532C9E-0EA0-482B-B6D4-3B38592D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F57D7F-6095-48BF-9877-0711479E5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3EAA38-6BE1-4137-B03B-15B7A778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5EDB-9647-4FD5-A4A0-B8BEA9030D4B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57E0F7-13E2-4E9C-8955-49D9F1CB5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3EB436-92AD-47DB-A86E-55C07B25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95BD-FC7F-41DA-A5B3-859747E6DC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3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DD0273-F598-4FC1-A961-9464E58A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FE7BF5-8E8E-48BA-B653-C256A236D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471303-D468-4BD5-B843-BF0DAE9D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5EDB-9647-4FD5-A4A0-B8BEA9030D4B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B34667-5F12-4EB5-AD84-C9451010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DFD541-5DF3-4DE0-B95C-7B79804B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95BD-FC7F-41DA-A5B3-859747E6DC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15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DABE5-91C6-4984-9585-E49E5B9F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502939-430D-4B47-8470-813C72127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05A4A3-E279-4604-85B8-63AF5E0D1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DF8455-CFB2-48BC-A89B-E82F6D58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5EDB-9647-4FD5-A4A0-B8BEA9030D4B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F10EC4-ED1C-4C18-BA9B-7A41B57B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1449BB-0361-4C8A-A8B0-B05A5351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95BD-FC7F-41DA-A5B3-859747E6DC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42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D3F691-4BDF-44A2-9801-33CB9854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FF36C6-27F7-4A40-BCCA-9FAB51075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26EA94-E997-4024-A5EE-F76FA69E4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0B8AC88-E569-40A6-80A3-C3AA80DD8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94E978-5D87-45B9-A90A-765180895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E6299C-EFC5-422A-8D92-63F8E539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5EDB-9647-4FD5-A4A0-B8BEA9030D4B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CA5BCE7-B587-46CD-B558-12E1E97E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06FCCEE-ADFE-4C23-A030-DF2C09C8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95BD-FC7F-41DA-A5B3-859747E6DC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75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6A62F8-956E-44CD-8EF4-0D60C965E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FA49817-9116-4B76-8FE7-33931C77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5EDB-9647-4FD5-A4A0-B8BEA9030D4B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464917-FAE3-4B44-A2E2-616260A1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5FE224-79A2-4EBD-9B11-949424C4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95BD-FC7F-41DA-A5B3-859747E6DC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91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E00FB66-0E53-4569-85F6-6E73E5A8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5EDB-9647-4FD5-A4A0-B8BEA9030D4B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C93832-CDF9-4DBA-BD5F-85B1BD88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EFA046-8715-463E-B658-4B060132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95BD-FC7F-41DA-A5B3-859747E6DC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02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B1979-0CF8-4110-A12C-59F7C4F1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8EBF77-2C81-474B-B87B-802733728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84CF7E-3268-44EB-84F7-B79609C04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5D6444-B4DB-4FD3-847E-C3EC14AC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5EDB-9647-4FD5-A4A0-B8BEA9030D4B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80E1A2-317D-4F79-98A3-E7848550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07976C-43C0-4B69-B5BA-5BD989D9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95BD-FC7F-41DA-A5B3-859747E6DC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52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E1CCA7-3664-4E14-A582-2D2300F8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58B515B-9A42-43F5-8021-EA7D8567C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B69481-4F54-4056-8D4B-26AD2B511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7CB47B-9936-4A5A-9B19-B3388475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5EDB-9647-4FD5-A4A0-B8BEA9030D4B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34C34F-2B14-49FA-AFAC-8AE90B62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40D502-3A7E-4F38-B38E-59344226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95BD-FC7F-41DA-A5B3-859747E6DC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38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58D110D-7A33-4DA8-8C7C-C7339215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DA39F3-CC9A-4A2B-8843-1BE90A41F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F13C1-F976-4C87-A320-90420A9FB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5EDB-9647-4FD5-A4A0-B8BEA9030D4B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0886F8-0D07-4C88-B3E7-DD7F27682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9E13FA-3202-4A7F-86D7-96787997D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B95BD-FC7F-41DA-A5B3-859747E6DC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82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lbero, terra, esterni&#10;&#10;Descrizione generata automaticamente">
            <a:extLst>
              <a:ext uri="{FF2B5EF4-FFF2-40B4-BE49-F238E27FC236}">
                <a16:creationId xmlns:a16="http://schemas.microsoft.com/office/drawing/2014/main" id="{7B48DF17-D0E8-4588-AE8E-CD408C4E2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r="11477"/>
          <a:stretch/>
        </p:blipFill>
        <p:spPr>
          <a:xfrm>
            <a:off x="0" y="0"/>
            <a:ext cx="7164729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6953C8-8D8C-41DC-95F1-329A0C11C891}"/>
              </a:ext>
            </a:extLst>
          </p:cNvPr>
          <p:cNvSpPr txBox="1"/>
          <p:nvPr/>
        </p:nvSpPr>
        <p:spPr>
          <a:xfrm>
            <a:off x="7444648" y="249915"/>
            <a:ext cx="4572000" cy="620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5400" b="1" dirty="0">
                <a:solidFill>
                  <a:srgbClr val="002060"/>
                </a:solidFill>
                <a:latin typeface="Academy Engraved LET" pitchFamily="2" charset="0"/>
              </a:rPr>
              <a:t>Foto inviate</a:t>
            </a:r>
          </a:p>
          <a:p>
            <a:pPr algn="ctr">
              <a:lnSpc>
                <a:spcPct val="150000"/>
              </a:lnSpc>
            </a:pPr>
            <a:r>
              <a:rPr lang="it-IT" sz="5400" b="1" dirty="0">
                <a:solidFill>
                  <a:srgbClr val="002060"/>
                </a:solidFill>
                <a:latin typeface="Academy Engraved LET" pitchFamily="2" charset="0"/>
              </a:rPr>
              <a:t>Da</a:t>
            </a:r>
          </a:p>
          <a:p>
            <a:pPr algn="ctr">
              <a:lnSpc>
                <a:spcPct val="150000"/>
              </a:lnSpc>
            </a:pPr>
            <a:r>
              <a:rPr lang="it-IT" sz="5400" b="1" dirty="0">
                <a:solidFill>
                  <a:srgbClr val="002060"/>
                </a:solidFill>
                <a:latin typeface="Academy Engraved LET" pitchFamily="2" charset="0"/>
              </a:rPr>
              <a:t>Don Maurizio Setti</a:t>
            </a:r>
          </a:p>
          <a:p>
            <a:pPr algn="ctr">
              <a:lnSpc>
                <a:spcPct val="150000"/>
              </a:lnSpc>
            </a:pPr>
            <a:r>
              <a:rPr lang="it-IT" sz="5400" b="1" dirty="0">
                <a:solidFill>
                  <a:srgbClr val="002060"/>
                </a:solidFill>
                <a:latin typeface="Academy Engraved LET" pitchFamily="2" charset="0"/>
              </a:rPr>
              <a:t>4 marzo 2022</a:t>
            </a:r>
          </a:p>
        </p:txBody>
      </p:sp>
    </p:spTree>
    <p:extLst>
      <p:ext uri="{BB962C8B-B14F-4D97-AF65-F5344CB8AC3E}">
        <p14:creationId xmlns:p14="http://schemas.microsoft.com/office/powerpoint/2010/main" val="277729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gruppo, persone, posando&#10;&#10;Descrizione generata automaticamente">
            <a:extLst>
              <a:ext uri="{FF2B5EF4-FFF2-40B4-BE49-F238E27FC236}">
                <a16:creationId xmlns:a16="http://schemas.microsoft.com/office/drawing/2014/main" id="{A417A860-5B93-4B8A-BB45-ADE7FF0F4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8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figlio, terra, gruppo&#10;&#10;Descrizione generata automaticamente">
            <a:extLst>
              <a:ext uri="{FF2B5EF4-FFF2-40B4-BE49-F238E27FC236}">
                <a16:creationId xmlns:a16="http://schemas.microsoft.com/office/drawing/2014/main" id="{FDB4183E-B1E3-43B8-9C8C-26FE2C282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gruppo, persone, famiglia&#10;&#10;Descrizione generata automaticamente">
            <a:extLst>
              <a:ext uri="{FF2B5EF4-FFF2-40B4-BE49-F238E27FC236}">
                <a16:creationId xmlns:a16="http://schemas.microsoft.com/office/drawing/2014/main" id="{039AD572-8DE9-4A3F-9518-735C7D1F8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0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terra, esterni, figlio&#10;&#10;Descrizione generata automaticamente">
            <a:extLst>
              <a:ext uri="{FF2B5EF4-FFF2-40B4-BE49-F238E27FC236}">
                <a16:creationId xmlns:a16="http://schemas.microsoft.com/office/drawing/2014/main" id="{15F1244A-AC8C-4C28-94F5-3D551B1CF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0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ragazzo, giovane&#10;&#10;Descrizione generata automaticamente">
            <a:extLst>
              <a:ext uri="{FF2B5EF4-FFF2-40B4-BE49-F238E27FC236}">
                <a16:creationId xmlns:a16="http://schemas.microsoft.com/office/drawing/2014/main" id="{4B90F907-2882-4E7D-81A9-6BB16120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5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esterni, posando&#10;&#10;Descrizione generata automaticamente">
            <a:extLst>
              <a:ext uri="{FF2B5EF4-FFF2-40B4-BE49-F238E27FC236}">
                <a16:creationId xmlns:a16="http://schemas.microsoft.com/office/drawing/2014/main" id="{FA12A228-2A44-406D-A9C9-76D1C6C7C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2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13422-25B1-4937-B779-885A58210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869" y="1122362"/>
            <a:ext cx="11290041" cy="472793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it-IT" sz="7200" b="1" dirty="0">
                <a:solidFill>
                  <a:srgbClr val="002060"/>
                </a:solidFill>
                <a:latin typeface="Academy Engraved LET" pitchFamily="2" charset="0"/>
              </a:rPr>
              <a:t>Visita alle 4 comunità della strada dì </a:t>
            </a:r>
            <a:r>
              <a:rPr lang="it-IT" sz="7200" b="1" dirty="0" err="1">
                <a:solidFill>
                  <a:srgbClr val="002060"/>
                </a:solidFill>
                <a:latin typeface="Academy Engraved LET" pitchFamily="2" charset="0"/>
              </a:rPr>
              <a:t>Balaio</a:t>
            </a:r>
            <a:r>
              <a:rPr lang="it-IT" sz="7200" b="1" dirty="0">
                <a:solidFill>
                  <a:srgbClr val="002060"/>
                </a:solidFill>
                <a:latin typeface="Academy Engraved LET" pitchFamily="2" charset="0"/>
              </a:rPr>
              <a:t> e imposizione delle ceneri</a:t>
            </a:r>
          </a:p>
        </p:txBody>
      </p:sp>
    </p:spTree>
    <p:extLst>
      <p:ext uri="{BB962C8B-B14F-4D97-AF65-F5344CB8AC3E}">
        <p14:creationId xmlns:p14="http://schemas.microsoft.com/office/powerpoint/2010/main" val="391878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figlio, pavimento, interni, persona&#10;&#10;Descrizione generata automaticamente">
            <a:extLst>
              <a:ext uri="{FF2B5EF4-FFF2-40B4-BE49-F238E27FC236}">
                <a16:creationId xmlns:a16="http://schemas.microsoft.com/office/drawing/2014/main" id="{3415D016-C671-48E6-939A-F772E4EEF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1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pavimento, interni, persone&#10;&#10;Descrizione generata automaticamente">
            <a:extLst>
              <a:ext uri="{FF2B5EF4-FFF2-40B4-BE49-F238E27FC236}">
                <a16:creationId xmlns:a16="http://schemas.microsoft.com/office/drawing/2014/main" id="{2CE3DDF0-3A57-439D-9CC9-BD7D0E701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interni, pavimento, soffitto&#10;&#10;Descrizione generata automaticamente">
            <a:extLst>
              <a:ext uri="{FF2B5EF4-FFF2-40B4-BE49-F238E27FC236}">
                <a16:creationId xmlns:a16="http://schemas.microsoft.com/office/drawing/2014/main" id="{29698137-7C66-43AE-B0EE-1FF3032CC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4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pavimento, interni, soffitto&#10;&#10;Descrizione generata automaticamente">
            <a:extLst>
              <a:ext uri="{FF2B5EF4-FFF2-40B4-BE49-F238E27FC236}">
                <a16:creationId xmlns:a16="http://schemas.microsoft.com/office/drawing/2014/main" id="{1E619101-E09F-47F9-82D9-1C22E9331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i, pavimento, soffitto, persona&#10;&#10;Descrizione generata automaticamente">
            <a:extLst>
              <a:ext uri="{FF2B5EF4-FFF2-40B4-BE49-F238E27FC236}">
                <a16:creationId xmlns:a16="http://schemas.microsoft.com/office/drawing/2014/main" id="{35AF0563-DC71-4B2C-A770-833A31F78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55" y="0"/>
            <a:ext cx="9163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3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finestra&#10;&#10;Descrizione generata automaticamente">
            <a:extLst>
              <a:ext uri="{FF2B5EF4-FFF2-40B4-BE49-F238E27FC236}">
                <a16:creationId xmlns:a16="http://schemas.microsoft.com/office/drawing/2014/main" id="{957AD682-78B7-4CBB-8C5D-DAEEB7976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ragazzo&#10;&#10;Descrizione generata automaticamente">
            <a:extLst>
              <a:ext uri="{FF2B5EF4-FFF2-40B4-BE49-F238E27FC236}">
                <a16:creationId xmlns:a16="http://schemas.microsoft.com/office/drawing/2014/main" id="{7B5942AF-4BD6-41FF-BED1-817F7154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18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</Words>
  <Application>Microsoft Office PowerPoint</Application>
  <PresentationFormat>Widescreen</PresentationFormat>
  <Paragraphs>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Academy Engraved LET</vt:lpstr>
      <vt:lpstr>Arial</vt:lpstr>
      <vt:lpstr>Calibri</vt:lpstr>
      <vt:lpstr>Calibri Light</vt:lpstr>
      <vt:lpstr>Tema di Office</vt:lpstr>
      <vt:lpstr>Presentazione standard di PowerPoint</vt:lpstr>
      <vt:lpstr>Visita alle 4 comunità della strada dì Balaio e imposizione delle ceneri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aldorvt@gmail.com</dc:creator>
  <cp:lastModifiedBy>aldorvt@gmail.com</cp:lastModifiedBy>
  <cp:revision>5</cp:revision>
  <dcterms:created xsi:type="dcterms:W3CDTF">2022-03-06T11:03:56Z</dcterms:created>
  <dcterms:modified xsi:type="dcterms:W3CDTF">2022-03-06T19:43:54Z</dcterms:modified>
</cp:coreProperties>
</file>