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  <p:sldId id="257" r:id="rId13"/>
    <p:sldId id="258" r:id="rId14"/>
    <p:sldId id="259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3725" autoAdjust="0"/>
  </p:normalViewPr>
  <p:slideViewPr>
    <p:cSldViewPr snapToGrid="0">
      <p:cViewPr varScale="1">
        <p:scale>
          <a:sx n="82" d="100"/>
          <a:sy n="82" d="100"/>
        </p:scale>
        <p:origin x="18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2C499F-2989-47A4-9FA4-1C2E164846A5}" type="datetime1">
              <a:rPr lang="it-IT" smtClean="0"/>
              <a:t>27/03/2022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75B3-E982-4E8A-B4F2-2BF95A552FD3}" type="datetime1">
              <a:rPr lang="it-IT" smtClean="0"/>
              <a:pPr/>
              <a:t>27/03/2022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77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9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14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03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26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83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45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785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3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2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tangolo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17" name="Immagin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Fare clic per modificare lo stile del titolo dello schema</a:t>
            </a:r>
          </a:p>
        </p:txBody>
      </p:sp>
      <p:sp>
        <p:nvSpPr>
          <p:cNvPr id="20" name="Segnaposto testo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it-IT" sz="20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noProof="0">
                <a:solidFill>
                  <a:schemeClr val="tx2">
                    <a:alpha val="60000"/>
                  </a:schemeClr>
                </a:solidFill>
              </a:rPr>
              <a:t>3/1/20XX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t-IT" noProof="0">
                <a:solidFill>
                  <a:schemeClr val="tx2">
                    <a:alpha val="60000"/>
                  </a:schemeClr>
                </a:solidFill>
              </a:rPr>
              <a:t>Testo a piè di pagina di esempio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it-IT" noProof="0" smtClean="0">
                <a:solidFill>
                  <a:schemeClr val="tx2">
                    <a:alpha val="60000"/>
                  </a:schemeClr>
                </a:solidFill>
              </a:rPr>
              <a:pPr/>
              <a:t>‹N›</a:t>
            </a:fld>
            <a:endParaRPr lang="it-IT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Cornic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5" name="Segnaposto immagine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it-IT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Fare clic per modificare lo stile del titolo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it-IT" sz="1800" noProof="0">
                <a:solidFill>
                  <a:schemeClr val="tx2">
                    <a:alpha val="60000"/>
                  </a:schemeClr>
                </a:solidFill>
              </a:rPr>
              <a:t>Fare clic per modificare gli stili del testo dello schema</a:t>
            </a:r>
          </a:p>
        </p:txBody>
      </p:sp>
      <p:sp>
        <p:nvSpPr>
          <p:cNvPr id="29" name="Segnaposto data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3/1/20XX</a:t>
            </a:r>
          </a:p>
        </p:txBody>
      </p: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immagine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6" name="Segnaposto immagine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0" name="Segnaposto piè di pagina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tangolo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 useBgFill="1">
        <p:nvSpPr>
          <p:cNvPr id="8" name="Figura a mano libera: Forma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Cornic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it-IT" noProof="0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Fare clic per modificare lo stile del titolo dello schema</a:t>
            </a:r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immagine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quenza temporale grafico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ttangolo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 useBgFill="1">
        <p:nvSpPr>
          <p:cNvPr id="13" name="Rettangolo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Cornic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it-IT" noProof="0"/>
              <a:t>Fare clic per inserire il sottotitolo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o di pers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6" name="Segnaposto immagine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3" name="Segnaposto testo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4" name="Segnaposto testo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5" name="Segnaposto testo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6" name="Segnaposto testo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28" name="Segnaposto testo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9" name="Segnaposto testo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 (diapositiva di confron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contenuto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3/1/20XX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TESTO A PIÈ DI PAGINA DI ESEMPIO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nic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3/1/20XX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>
                <a:solidFill>
                  <a:srgbClr val="FFFFFF"/>
                </a:solidFill>
              </a:rPr>
              <a:t>TESTO A PIÈ DI PAGINA DI ESEMPIO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07DD7E-CA35-48AF-9F7D-BBB5670FE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UNA LAMPADA SEMPRE ACCESA  COME SEGNO DELLA NOSTRA PREGHIERA PER LA PACE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D8D5DE-D28F-4DBC-803F-34FB88DBFE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4581331"/>
            <a:ext cx="9144000" cy="1871436"/>
          </a:xfrm>
        </p:spPr>
        <p:txBody>
          <a:bodyPr>
            <a:normAutofit/>
          </a:bodyPr>
          <a:lstStyle/>
          <a:p>
            <a:r>
              <a:rPr lang="it-IT" sz="3200" b="1" dirty="0"/>
              <a:t>FIORANO 25 MARZO 2022</a:t>
            </a:r>
          </a:p>
          <a:p>
            <a:endParaRPr lang="it-IT" sz="3200" b="1" dirty="0"/>
          </a:p>
          <a:p>
            <a:r>
              <a:rPr lang="it-IT" sz="1800" dirty="0"/>
              <a:t>FOTO DI ALICE BORELLI</a:t>
            </a:r>
          </a:p>
        </p:txBody>
      </p:sp>
    </p:spTree>
    <p:extLst>
      <p:ext uri="{BB962C8B-B14F-4D97-AF65-F5344CB8AC3E}">
        <p14:creationId xmlns:p14="http://schemas.microsoft.com/office/powerpoint/2010/main" val="294358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B3F15295-DB3A-4F1D-BB1C-DA4655F8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321" y="0"/>
            <a:ext cx="6503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5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32BC50-EC3F-44F8-A5C5-24C3803CD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ersona, persone, soffitto, luogo di culto&#10;&#10;Descrizione generata automaticamente">
            <a:extLst>
              <a:ext uri="{FF2B5EF4-FFF2-40B4-BE49-F238E27FC236}">
                <a16:creationId xmlns:a16="http://schemas.microsoft.com/office/drawing/2014/main" id="{49584F13-D111-429D-B2CA-1731E4A18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9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ltare&#10;&#10;Descrizione generata automaticamente">
            <a:extLst>
              <a:ext uri="{FF2B5EF4-FFF2-40B4-BE49-F238E27FC236}">
                <a16:creationId xmlns:a16="http://schemas.microsoft.com/office/drawing/2014/main" id="{1EB58EC3-8A17-4163-8E5C-AC74847C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492" y="0"/>
            <a:ext cx="4805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7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, pavimento, altare&#10;&#10;Descrizione generata automaticamente">
            <a:extLst>
              <a:ext uri="{FF2B5EF4-FFF2-40B4-BE49-F238E27FC236}">
                <a16:creationId xmlns:a16="http://schemas.microsoft.com/office/drawing/2014/main" id="{20A38B9A-0370-45EC-936F-E521C51DC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825" y="0"/>
            <a:ext cx="8756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22B6C9FA-1D92-4E7E-BB8B-1F41BA6D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3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FF6BD4C-17CC-4FF0-B2A1-6A715101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5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A69495AE-3503-4E07-A497-C245627A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interni, altare, corridoio&#10;&#10;Descrizione generata automaticamente">
            <a:extLst>
              <a:ext uri="{FF2B5EF4-FFF2-40B4-BE49-F238E27FC236}">
                <a16:creationId xmlns:a16="http://schemas.microsoft.com/office/drawing/2014/main" id="{B53303F0-645F-42CE-AB8D-27E840E4C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92" y="0"/>
            <a:ext cx="9027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, decorato&#10;&#10;Descrizione generata automaticamente">
            <a:extLst>
              <a:ext uri="{FF2B5EF4-FFF2-40B4-BE49-F238E27FC236}">
                <a16:creationId xmlns:a16="http://schemas.microsoft.com/office/drawing/2014/main" id="{B8F54BA4-6DE7-4DF7-84EE-A75C11BC7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84923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640_TF00537603_Win32.potx" id="{7EA0D29E-6763-4DAE-BEF2-B31027C0A8D3}" vid="{4A6E634E-792C-4D18-8312-7FEE89AE1A2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{410BD2CE-B9CB-45D5-923A-1743014911A5}tf00537603_win32</Template>
  <TotalTime>15</TotalTime>
  <Words>30</Words>
  <Application>Microsoft Office PowerPoint</Application>
  <PresentationFormat>Widescreen</PresentationFormat>
  <Paragraphs>14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Sabon Next LT</vt:lpstr>
      <vt:lpstr>Wingdings</vt:lpstr>
      <vt:lpstr>LuminousVTI</vt:lpstr>
      <vt:lpstr>UNA LAMPADA SEMPRE ACCESA  COME SEGNO DELLA NOSTRA PREGHIERA PER LA PACE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LAMPADA SEMPRE ACCESA  COME SEGNO DELLA NOSTRA PREGHIERA PER LA PACE</dc:title>
  <dc:creator>aldorvt@gmail.com</dc:creator>
  <cp:lastModifiedBy>aldorvt@gmail.com</cp:lastModifiedBy>
  <cp:revision>4</cp:revision>
  <dcterms:created xsi:type="dcterms:W3CDTF">2022-03-27T11:34:27Z</dcterms:created>
  <dcterms:modified xsi:type="dcterms:W3CDTF">2022-03-27T12:33:29Z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